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44"/>
  </p:notesMasterIdLst>
  <p:sldIdLst>
    <p:sldId id="256" r:id="rId2"/>
    <p:sldId id="257" r:id="rId3"/>
    <p:sldId id="258" r:id="rId4"/>
    <p:sldId id="259" r:id="rId5"/>
    <p:sldId id="295" r:id="rId6"/>
    <p:sldId id="262" r:id="rId7"/>
    <p:sldId id="260" r:id="rId8"/>
    <p:sldId id="303" r:id="rId9"/>
    <p:sldId id="279" r:id="rId10"/>
    <p:sldId id="265" r:id="rId11"/>
    <p:sldId id="266" r:id="rId12"/>
    <p:sldId id="280" r:id="rId13"/>
    <p:sldId id="263" r:id="rId14"/>
    <p:sldId id="294" r:id="rId15"/>
    <p:sldId id="272" r:id="rId16"/>
    <p:sldId id="264" r:id="rId17"/>
    <p:sldId id="298" r:id="rId18"/>
    <p:sldId id="301" r:id="rId19"/>
    <p:sldId id="271" r:id="rId20"/>
    <p:sldId id="281" r:id="rId21"/>
    <p:sldId id="282" r:id="rId22"/>
    <p:sldId id="283" r:id="rId23"/>
    <p:sldId id="284" r:id="rId24"/>
    <p:sldId id="285" r:id="rId25"/>
    <p:sldId id="286" r:id="rId26"/>
    <p:sldId id="287" r:id="rId27"/>
    <p:sldId id="288" r:id="rId28"/>
    <p:sldId id="289" r:id="rId29"/>
    <p:sldId id="290" r:id="rId30"/>
    <p:sldId id="291" r:id="rId31"/>
    <p:sldId id="299" r:id="rId32"/>
    <p:sldId id="270" r:id="rId33"/>
    <p:sldId id="300" r:id="rId34"/>
    <p:sldId id="267" r:id="rId35"/>
    <p:sldId id="274" r:id="rId36"/>
    <p:sldId id="275" r:id="rId37"/>
    <p:sldId id="276" r:id="rId38"/>
    <p:sldId id="277" r:id="rId39"/>
    <p:sldId id="278" r:id="rId40"/>
    <p:sldId id="296" r:id="rId41"/>
    <p:sldId id="297" r:id="rId42"/>
    <p:sldId id="292" r:id="rId4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2428"/>
    <a:srgbClr val="EEF2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93" autoAdjust="0"/>
    <p:restoredTop sz="77191" autoAdjust="0"/>
  </p:normalViewPr>
  <p:slideViewPr>
    <p:cSldViewPr snapToGrid="0">
      <p:cViewPr varScale="1">
        <p:scale>
          <a:sx n="95" d="100"/>
          <a:sy n="95" d="100"/>
        </p:scale>
        <p:origin x="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심재영" userId="339faf47-97f8-415a-9cd5-c043f48eb8ae" providerId="ADAL" clId="{AF6C9332-684A-1941-8764-8C2227081CF3}"/>
    <pc:docChg chg="modSld">
      <pc:chgData name="심재영" userId="339faf47-97f8-415a-9cd5-c043f48eb8ae" providerId="ADAL" clId="{AF6C9332-684A-1941-8764-8C2227081CF3}" dt="2022-06-22T23:06:02.184" v="4" actId="20577"/>
      <pc:docMkLst>
        <pc:docMk/>
      </pc:docMkLst>
      <pc:sldChg chg="modNotesTx">
        <pc:chgData name="심재영" userId="339faf47-97f8-415a-9cd5-c043f48eb8ae" providerId="ADAL" clId="{AF6C9332-684A-1941-8764-8C2227081CF3}" dt="2022-06-22T23:06:02.184" v="4" actId="20577"/>
        <pc:sldMkLst>
          <pc:docMk/>
          <pc:sldMk cId="2945943" sldId="275"/>
        </pc:sldMkLst>
      </pc:sldChg>
      <pc:sldChg chg="modNotesTx">
        <pc:chgData name="심재영" userId="339faf47-97f8-415a-9cd5-c043f48eb8ae" providerId="ADAL" clId="{AF6C9332-684A-1941-8764-8C2227081CF3}" dt="2022-06-22T23:05:55.136" v="1" actId="20577"/>
        <pc:sldMkLst>
          <pc:docMk/>
          <pc:sldMk cId="769955843" sldId="27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6F871-E3EE-41D8-8AA5-1CB5632C1F4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2842052-B0B7-4EB1-96BA-C9FD6FB705D6}">
      <dgm:prSet/>
      <dgm:spPr/>
      <dgm:t>
        <a:bodyPr/>
        <a:lstStyle/>
        <a:p>
          <a:r>
            <a:rPr lang="ko-KR"/>
            <a:t>매번 발급하고 위</a:t>
          </a:r>
          <a:r>
            <a:rPr lang="en-US"/>
            <a:t>/</a:t>
          </a:r>
          <a:r>
            <a:rPr lang="ko-KR"/>
            <a:t>변조를 확인해야 하는 인증서</a:t>
          </a:r>
          <a:endParaRPr lang="en-US"/>
        </a:p>
      </dgm:t>
    </dgm:pt>
    <dgm:pt modelId="{8E88BA54-7AF8-4094-8F3D-DCFC4C4C1FA7}" type="parTrans" cxnId="{B869A49D-918C-405A-B8CF-77F13BF8AA54}">
      <dgm:prSet/>
      <dgm:spPr/>
      <dgm:t>
        <a:bodyPr/>
        <a:lstStyle/>
        <a:p>
          <a:endParaRPr lang="en-US"/>
        </a:p>
      </dgm:t>
    </dgm:pt>
    <dgm:pt modelId="{8F69EBE6-FF70-4B39-8CB0-235B8860BA83}" type="sibTrans" cxnId="{B869A49D-918C-405A-B8CF-77F13BF8AA54}">
      <dgm:prSet/>
      <dgm:spPr/>
      <dgm:t>
        <a:bodyPr/>
        <a:lstStyle/>
        <a:p>
          <a:endParaRPr lang="en-US"/>
        </a:p>
      </dgm:t>
    </dgm:pt>
    <dgm:pt modelId="{B0E9774E-AE68-4582-A23D-43CDAF8F8A9B}">
      <dgm:prSet/>
      <dgm:spPr/>
      <dgm:t>
        <a:bodyPr/>
        <a:lstStyle/>
        <a:p>
          <a:r>
            <a:rPr lang="ko-KR"/>
            <a:t>학습 진행 과정 없이 결과만 있는 인증서</a:t>
          </a:r>
          <a:endParaRPr lang="en-US"/>
        </a:p>
      </dgm:t>
    </dgm:pt>
    <dgm:pt modelId="{8867124F-6991-444A-B959-4871837CAEB5}" type="parTrans" cxnId="{4ECAD4B8-60D4-44B2-BFCC-4C255547191F}">
      <dgm:prSet/>
      <dgm:spPr/>
      <dgm:t>
        <a:bodyPr/>
        <a:lstStyle/>
        <a:p>
          <a:endParaRPr lang="en-US"/>
        </a:p>
      </dgm:t>
    </dgm:pt>
    <dgm:pt modelId="{8CC9AA7A-06E5-4406-B491-87641F45E12E}" type="sibTrans" cxnId="{4ECAD4B8-60D4-44B2-BFCC-4C255547191F}">
      <dgm:prSet/>
      <dgm:spPr/>
      <dgm:t>
        <a:bodyPr/>
        <a:lstStyle/>
        <a:p>
          <a:endParaRPr lang="en-US"/>
        </a:p>
      </dgm:t>
    </dgm:pt>
    <dgm:pt modelId="{E6B5C762-4D67-4E17-83C7-2326CA8E8CCB}">
      <dgm:prSet/>
      <dgm:spPr/>
      <dgm:t>
        <a:bodyPr/>
        <a:lstStyle/>
        <a:p>
          <a:r>
            <a:rPr lang="ko-KR"/>
            <a:t>처음 듣는 온라인 사이트에서 발급된 인증서</a:t>
          </a:r>
          <a:r>
            <a:rPr lang="en-US"/>
            <a:t>, </a:t>
          </a:r>
          <a:r>
            <a:rPr lang="ko-KR"/>
            <a:t>믿을 수 있을까</a:t>
          </a:r>
          <a:r>
            <a:rPr lang="en-US"/>
            <a:t>?</a:t>
          </a:r>
        </a:p>
      </dgm:t>
    </dgm:pt>
    <dgm:pt modelId="{CCCA1EB7-D38A-4CE4-94CF-8376C4371B84}" type="parTrans" cxnId="{59113010-FE51-4562-A60F-DC5A47AE6EB9}">
      <dgm:prSet/>
      <dgm:spPr/>
      <dgm:t>
        <a:bodyPr/>
        <a:lstStyle/>
        <a:p>
          <a:endParaRPr lang="en-US"/>
        </a:p>
      </dgm:t>
    </dgm:pt>
    <dgm:pt modelId="{11BB21C9-DFD6-4A55-B7C1-2FD25BE06D87}" type="sibTrans" cxnId="{59113010-FE51-4562-A60F-DC5A47AE6EB9}">
      <dgm:prSet/>
      <dgm:spPr/>
      <dgm:t>
        <a:bodyPr/>
        <a:lstStyle/>
        <a:p>
          <a:endParaRPr lang="en-US"/>
        </a:p>
      </dgm:t>
    </dgm:pt>
    <dgm:pt modelId="{8392518B-C224-482B-9A3C-67356D508341}" type="pres">
      <dgm:prSet presAssocID="{CB16F871-E3EE-41D8-8AA5-1CB5632C1F49}" presName="root" presStyleCnt="0">
        <dgm:presLayoutVars>
          <dgm:dir/>
          <dgm:resizeHandles val="exact"/>
        </dgm:presLayoutVars>
      </dgm:prSet>
      <dgm:spPr/>
    </dgm:pt>
    <dgm:pt modelId="{1FB0763D-F13F-4304-97EB-867424258ED4}" type="pres">
      <dgm:prSet presAssocID="{42842052-B0B7-4EB1-96BA-C9FD6FB705D6}" presName="compNode" presStyleCnt="0"/>
      <dgm:spPr/>
    </dgm:pt>
    <dgm:pt modelId="{31CA5B8D-6740-4881-9FBD-410EE61667D4}" type="pres">
      <dgm:prSet presAssocID="{42842052-B0B7-4EB1-96BA-C9FD6FB705D6}" presName="bgRect" presStyleLbl="bgShp" presStyleIdx="0" presStyleCnt="3"/>
      <dgm:spPr/>
    </dgm:pt>
    <dgm:pt modelId="{8B1BF652-9814-4113-B7E3-B7668CA24288}" type="pres">
      <dgm:prSet presAssocID="{42842052-B0B7-4EB1-96BA-C9FD6FB705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학위"/>
        </a:ext>
      </dgm:extLst>
    </dgm:pt>
    <dgm:pt modelId="{F1B2A56F-2A70-46A1-BDEB-189B0DA7813D}" type="pres">
      <dgm:prSet presAssocID="{42842052-B0B7-4EB1-96BA-C9FD6FB705D6}" presName="spaceRect" presStyleCnt="0"/>
      <dgm:spPr/>
    </dgm:pt>
    <dgm:pt modelId="{D64379DA-6892-43D6-B787-1FD28348EDC8}" type="pres">
      <dgm:prSet presAssocID="{42842052-B0B7-4EB1-96BA-C9FD6FB705D6}" presName="parTx" presStyleLbl="revTx" presStyleIdx="0" presStyleCnt="3">
        <dgm:presLayoutVars>
          <dgm:chMax val="0"/>
          <dgm:chPref val="0"/>
        </dgm:presLayoutVars>
      </dgm:prSet>
      <dgm:spPr/>
    </dgm:pt>
    <dgm:pt modelId="{8DA2F07E-9E1E-4779-94FD-A10BDD070E41}" type="pres">
      <dgm:prSet presAssocID="{8F69EBE6-FF70-4B39-8CB0-235B8860BA83}" presName="sibTrans" presStyleCnt="0"/>
      <dgm:spPr/>
    </dgm:pt>
    <dgm:pt modelId="{4D994D7B-7352-4707-859E-C16C375438B8}" type="pres">
      <dgm:prSet presAssocID="{B0E9774E-AE68-4582-A23D-43CDAF8F8A9B}" presName="compNode" presStyleCnt="0"/>
      <dgm:spPr/>
    </dgm:pt>
    <dgm:pt modelId="{D8E611DA-32DC-4D51-B0AC-AA8CD4D7046C}" type="pres">
      <dgm:prSet presAssocID="{B0E9774E-AE68-4582-A23D-43CDAF8F8A9B}" presName="bgRect" presStyleLbl="bgShp" presStyleIdx="1" presStyleCnt="3"/>
      <dgm:spPr/>
    </dgm:pt>
    <dgm:pt modelId="{49AF5800-4056-4B46-B2B5-F1CC07C8396E}" type="pres">
      <dgm:prSet presAssocID="{B0E9774E-AE68-4582-A23D-43CDAF8F8A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리본 메뉴"/>
        </a:ext>
      </dgm:extLst>
    </dgm:pt>
    <dgm:pt modelId="{1ADA3F4F-B61A-4DC1-8418-8765C80C701E}" type="pres">
      <dgm:prSet presAssocID="{B0E9774E-AE68-4582-A23D-43CDAF8F8A9B}" presName="spaceRect" presStyleCnt="0"/>
      <dgm:spPr/>
    </dgm:pt>
    <dgm:pt modelId="{7C7E3047-DDF2-4379-83FA-2DA0191FAA37}" type="pres">
      <dgm:prSet presAssocID="{B0E9774E-AE68-4582-A23D-43CDAF8F8A9B}" presName="parTx" presStyleLbl="revTx" presStyleIdx="1" presStyleCnt="3">
        <dgm:presLayoutVars>
          <dgm:chMax val="0"/>
          <dgm:chPref val="0"/>
        </dgm:presLayoutVars>
      </dgm:prSet>
      <dgm:spPr/>
    </dgm:pt>
    <dgm:pt modelId="{1684DFDF-234E-4C2E-886A-6AD6FCE4EA82}" type="pres">
      <dgm:prSet presAssocID="{8CC9AA7A-06E5-4406-B491-87641F45E12E}" presName="sibTrans" presStyleCnt="0"/>
      <dgm:spPr/>
    </dgm:pt>
    <dgm:pt modelId="{834D029A-E7C1-4B97-A642-85A90707FD73}" type="pres">
      <dgm:prSet presAssocID="{E6B5C762-4D67-4E17-83C7-2326CA8E8CCB}" presName="compNode" presStyleCnt="0"/>
      <dgm:spPr/>
    </dgm:pt>
    <dgm:pt modelId="{C34631D7-BD8E-4C5B-B049-C7A4249BF62B}" type="pres">
      <dgm:prSet presAssocID="{E6B5C762-4D67-4E17-83C7-2326CA8E8CCB}" presName="bgRect" presStyleLbl="bgShp" presStyleIdx="2" presStyleCnt="3"/>
      <dgm:spPr/>
    </dgm:pt>
    <dgm:pt modelId="{BCAB2FC9-AD9E-4183-8C96-7D023C55148D}" type="pres">
      <dgm:prSet presAssocID="{E6B5C762-4D67-4E17-83C7-2326CA8E8C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Roll"/>
        </a:ext>
      </dgm:extLst>
    </dgm:pt>
    <dgm:pt modelId="{72C35A28-8C95-4710-9836-11C6111CC681}" type="pres">
      <dgm:prSet presAssocID="{E6B5C762-4D67-4E17-83C7-2326CA8E8CCB}" presName="spaceRect" presStyleCnt="0"/>
      <dgm:spPr/>
    </dgm:pt>
    <dgm:pt modelId="{9CF22624-8467-4677-A9DD-250F87DFADC6}" type="pres">
      <dgm:prSet presAssocID="{E6B5C762-4D67-4E17-83C7-2326CA8E8CCB}" presName="parTx" presStyleLbl="revTx" presStyleIdx="2" presStyleCnt="3">
        <dgm:presLayoutVars>
          <dgm:chMax val="0"/>
          <dgm:chPref val="0"/>
        </dgm:presLayoutVars>
      </dgm:prSet>
      <dgm:spPr/>
    </dgm:pt>
  </dgm:ptLst>
  <dgm:cxnLst>
    <dgm:cxn modelId="{59113010-FE51-4562-A60F-DC5A47AE6EB9}" srcId="{CB16F871-E3EE-41D8-8AA5-1CB5632C1F49}" destId="{E6B5C762-4D67-4E17-83C7-2326CA8E8CCB}" srcOrd="2" destOrd="0" parTransId="{CCCA1EB7-D38A-4CE4-94CF-8376C4371B84}" sibTransId="{11BB21C9-DFD6-4A55-B7C1-2FD25BE06D87}"/>
    <dgm:cxn modelId="{E32CDC17-B46E-43C2-B719-D463F0981193}" type="presOf" srcId="{B0E9774E-AE68-4582-A23D-43CDAF8F8A9B}" destId="{7C7E3047-DDF2-4379-83FA-2DA0191FAA37}" srcOrd="0" destOrd="0" presId="urn:microsoft.com/office/officeart/2018/2/layout/IconVerticalSolidList"/>
    <dgm:cxn modelId="{C8C8FF31-67DE-4511-9431-38F4E262D366}" type="presOf" srcId="{42842052-B0B7-4EB1-96BA-C9FD6FB705D6}" destId="{D64379DA-6892-43D6-B787-1FD28348EDC8}" srcOrd="0" destOrd="0" presId="urn:microsoft.com/office/officeart/2018/2/layout/IconVerticalSolidList"/>
    <dgm:cxn modelId="{B0D3AB61-2128-49C7-8991-D4CAD217FCB8}" type="presOf" srcId="{CB16F871-E3EE-41D8-8AA5-1CB5632C1F49}" destId="{8392518B-C224-482B-9A3C-67356D508341}" srcOrd="0" destOrd="0" presId="urn:microsoft.com/office/officeart/2018/2/layout/IconVerticalSolidList"/>
    <dgm:cxn modelId="{B869A49D-918C-405A-B8CF-77F13BF8AA54}" srcId="{CB16F871-E3EE-41D8-8AA5-1CB5632C1F49}" destId="{42842052-B0B7-4EB1-96BA-C9FD6FB705D6}" srcOrd="0" destOrd="0" parTransId="{8E88BA54-7AF8-4094-8F3D-DCFC4C4C1FA7}" sibTransId="{8F69EBE6-FF70-4B39-8CB0-235B8860BA83}"/>
    <dgm:cxn modelId="{305203B6-0F28-4E40-AB9D-06AD7339AF3A}" type="presOf" srcId="{E6B5C762-4D67-4E17-83C7-2326CA8E8CCB}" destId="{9CF22624-8467-4677-A9DD-250F87DFADC6}" srcOrd="0" destOrd="0" presId="urn:microsoft.com/office/officeart/2018/2/layout/IconVerticalSolidList"/>
    <dgm:cxn modelId="{4ECAD4B8-60D4-44B2-BFCC-4C255547191F}" srcId="{CB16F871-E3EE-41D8-8AA5-1CB5632C1F49}" destId="{B0E9774E-AE68-4582-A23D-43CDAF8F8A9B}" srcOrd="1" destOrd="0" parTransId="{8867124F-6991-444A-B959-4871837CAEB5}" sibTransId="{8CC9AA7A-06E5-4406-B491-87641F45E12E}"/>
    <dgm:cxn modelId="{D7D5B7D6-4CAE-4FD6-A469-3B2C9CF20CD2}" type="presParOf" srcId="{8392518B-C224-482B-9A3C-67356D508341}" destId="{1FB0763D-F13F-4304-97EB-867424258ED4}" srcOrd="0" destOrd="0" presId="urn:microsoft.com/office/officeart/2018/2/layout/IconVerticalSolidList"/>
    <dgm:cxn modelId="{0F36C71C-C109-49BD-A4C3-E1AB53107A11}" type="presParOf" srcId="{1FB0763D-F13F-4304-97EB-867424258ED4}" destId="{31CA5B8D-6740-4881-9FBD-410EE61667D4}" srcOrd="0" destOrd="0" presId="urn:microsoft.com/office/officeart/2018/2/layout/IconVerticalSolidList"/>
    <dgm:cxn modelId="{B76AE876-FFEB-4C67-BAE6-5C0532AF7C66}" type="presParOf" srcId="{1FB0763D-F13F-4304-97EB-867424258ED4}" destId="{8B1BF652-9814-4113-B7E3-B7668CA24288}" srcOrd="1" destOrd="0" presId="urn:microsoft.com/office/officeart/2018/2/layout/IconVerticalSolidList"/>
    <dgm:cxn modelId="{6FC5E0D0-5A1C-44D9-8149-133BC40BB323}" type="presParOf" srcId="{1FB0763D-F13F-4304-97EB-867424258ED4}" destId="{F1B2A56F-2A70-46A1-BDEB-189B0DA7813D}" srcOrd="2" destOrd="0" presId="urn:microsoft.com/office/officeart/2018/2/layout/IconVerticalSolidList"/>
    <dgm:cxn modelId="{261AB988-88AC-4F9D-A3B5-75951DA91716}" type="presParOf" srcId="{1FB0763D-F13F-4304-97EB-867424258ED4}" destId="{D64379DA-6892-43D6-B787-1FD28348EDC8}" srcOrd="3" destOrd="0" presId="urn:microsoft.com/office/officeart/2018/2/layout/IconVerticalSolidList"/>
    <dgm:cxn modelId="{5E271011-6876-4509-812B-D0E0D863B63E}" type="presParOf" srcId="{8392518B-C224-482B-9A3C-67356D508341}" destId="{8DA2F07E-9E1E-4779-94FD-A10BDD070E41}" srcOrd="1" destOrd="0" presId="urn:microsoft.com/office/officeart/2018/2/layout/IconVerticalSolidList"/>
    <dgm:cxn modelId="{F6FDFE2F-34A5-4BAC-8165-1B0CD7B498F0}" type="presParOf" srcId="{8392518B-C224-482B-9A3C-67356D508341}" destId="{4D994D7B-7352-4707-859E-C16C375438B8}" srcOrd="2" destOrd="0" presId="urn:microsoft.com/office/officeart/2018/2/layout/IconVerticalSolidList"/>
    <dgm:cxn modelId="{E5EC5862-12BB-49CA-B769-73A9DA054D2F}" type="presParOf" srcId="{4D994D7B-7352-4707-859E-C16C375438B8}" destId="{D8E611DA-32DC-4D51-B0AC-AA8CD4D7046C}" srcOrd="0" destOrd="0" presId="urn:microsoft.com/office/officeart/2018/2/layout/IconVerticalSolidList"/>
    <dgm:cxn modelId="{18E805F7-13D6-42E5-90C3-C8376C90CE1F}" type="presParOf" srcId="{4D994D7B-7352-4707-859E-C16C375438B8}" destId="{49AF5800-4056-4B46-B2B5-F1CC07C8396E}" srcOrd="1" destOrd="0" presId="urn:microsoft.com/office/officeart/2018/2/layout/IconVerticalSolidList"/>
    <dgm:cxn modelId="{34A65114-3F54-426E-B177-30215FAFB1F0}" type="presParOf" srcId="{4D994D7B-7352-4707-859E-C16C375438B8}" destId="{1ADA3F4F-B61A-4DC1-8418-8765C80C701E}" srcOrd="2" destOrd="0" presId="urn:microsoft.com/office/officeart/2018/2/layout/IconVerticalSolidList"/>
    <dgm:cxn modelId="{EAE6928E-C805-48D6-8ECD-CC3F0038FB7A}" type="presParOf" srcId="{4D994D7B-7352-4707-859E-C16C375438B8}" destId="{7C7E3047-DDF2-4379-83FA-2DA0191FAA37}" srcOrd="3" destOrd="0" presId="urn:microsoft.com/office/officeart/2018/2/layout/IconVerticalSolidList"/>
    <dgm:cxn modelId="{2CE93978-F49C-4641-9C5F-A3287232342A}" type="presParOf" srcId="{8392518B-C224-482B-9A3C-67356D508341}" destId="{1684DFDF-234E-4C2E-886A-6AD6FCE4EA82}" srcOrd="3" destOrd="0" presId="urn:microsoft.com/office/officeart/2018/2/layout/IconVerticalSolidList"/>
    <dgm:cxn modelId="{38091C6C-931D-4CD2-808E-05031C78DEA9}" type="presParOf" srcId="{8392518B-C224-482B-9A3C-67356D508341}" destId="{834D029A-E7C1-4B97-A642-85A90707FD73}" srcOrd="4" destOrd="0" presId="urn:microsoft.com/office/officeart/2018/2/layout/IconVerticalSolidList"/>
    <dgm:cxn modelId="{B843761A-70EA-4047-A4D9-415AF817BF2E}" type="presParOf" srcId="{834D029A-E7C1-4B97-A642-85A90707FD73}" destId="{C34631D7-BD8E-4C5B-B049-C7A4249BF62B}" srcOrd="0" destOrd="0" presId="urn:microsoft.com/office/officeart/2018/2/layout/IconVerticalSolidList"/>
    <dgm:cxn modelId="{CC170E67-2536-4355-BC14-227F9E845CC2}" type="presParOf" srcId="{834D029A-E7C1-4B97-A642-85A90707FD73}" destId="{BCAB2FC9-AD9E-4183-8C96-7D023C55148D}" srcOrd="1" destOrd="0" presId="urn:microsoft.com/office/officeart/2018/2/layout/IconVerticalSolidList"/>
    <dgm:cxn modelId="{908AD863-5674-4727-BC24-73480AE838AC}" type="presParOf" srcId="{834D029A-E7C1-4B97-A642-85A90707FD73}" destId="{72C35A28-8C95-4710-9836-11C6111CC681}" srcOrd="2" destOrd="0" presId="urn:microsoft.com/office/officeart/2018/2/layout/IconVerticalSolidList"/>
    <dgm:cxn modelId="{01E7F6F1-0ECF-4665-BAF8-5E46E67DCD40}" type="presParOf" srcId="{834D029A-E7C1-4B97-A642-85A90707FD73}" destId="{9CF22624-8467-4677-A9DD-250F87DFAD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063C36-6F18-4F51-A65D-D24B80588A65}"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AE7D9303-F73A-4A8D-BEFA-C16656609894}">
      <dgm:prSet/>
      <dgm:spPr/>
      <dgm:t>
        <a:bodyPr/>
        <a:lstStyle/>
        <a:p>
          <a:r>
            <a:rPr lang="ko-KR"/>
            <a:t>반복적 인증서 발급 필요</a:t>
          </a:r>
          <a:endParaRPr lang="en-US"/>
        </a:p>
      </dgm:t>
    </dgm:pt>
    <dgm:pt modelId="{AE887CDA-E0BB-43FD-9C00-F631910BF8A4}" type="parTrans" cxnId="{E62B2DD1-3EDE-454E-9435-E6789EC9170E}">
      <dgm:prSet/>
      <dgm:spPr/>
      <dgm:t>
        <a:bodyPr/>
        <a:lstStyle/>
        <a:p>
          <a:endParaRPr lang="en-US"/>
        </a:p>
      </dgm:t>
    </dgm:pt>
    <dgm:pt modelId="{0F3AF874-F3B7-4A8B-AE5A-DD15FD7C0C51}" type="sibTrans" cxnId="{E62B2DD1-3EDE-454E-9435-E6789EC9170E}">
      <dgm:prSet/>
      <dgm:spPr/>
      <dgm:t>
        <a:bodyPr/>
        <a:lstStyle/>
        <a:p>
          <a:endParaRPr lang="en-US"/>
        </a:p>
      </dgm:t>
    </dgm:pt>
    <dgm:pt modelId="{77813B64-B99F-48C4-957D-25C2E63570E6}">
      <dgm:prSet/>
      <dgm:spPr/>
      <dgm:t>
        <a:bodyPr/>
        <a:lstStyle/>
        <a:p>
          <a:r>
            <a:rPr lang="en-US"/>
            <a:t>QR</a:t>
          </a:r>
          <a:r>
            <a:rPr lang="ko-KR"/>
            <a:t>코드로 누락 없이</a:t>
          </a:r>
          <a:r>
            <a:rPr lang="en-US"/>
            <a:t>, </a:t>
          </a:r>
          <a:r>
            <a:rPr lang="ko-KR"/>
            <a:t>위변조 걱정 없이</a:t>
          </a:r>
          <a:endParaRPr lang="en-US"/>
        </a:p>
      </dgm:t>
    </dgm:pt>
    <dgm:pt modelId="{D860FC3B-A54F-41B9-8318-3AAD88B1F31A}" type="parTrans" cxnId="{FD4DF5A5-911D-47E9-9D74-D26B749E8709}">
      <dgm:prSet/>
      <dgm:spPr/>
      <dgm:t>
        <a:bodyPr/>
        <a:lstStyle/>
        <a:p>
          <a:endParaRPr lang="en-US"/>
        </a:p>
      </dgm:t>
    </dgm:pt>
    <dgm:pt modelId="{2C46B08A-1609-4A5F-8BC8-D667811914D4}" type="sibTrans" cxnId="{FD4DF5A5-911D-47E9-9D74-D26B749E8709}">
      <dgm:prSet/>
      <dgm:spPr/>
      <dgm:t>
        <a:bodyPr/>
        <a:lstStyle/>
        <a:p>
          <a:endParaRPr lang="en-US"/>
        </a:p>
      </dgm:t>
    </dgm:pt>
    <dgm:pt modelId="{0C65C472-3BF0-4C55-B059-28DC4AC9B238}">
      <dgm:prSet/>
      <dgm:spPr/>
      <dgm:t>
        <a:bodyPr/>
        <a:lstStyle/>
        <a:p>
          <a:r>
            <a:rPr lang="ko-KR"/>
            <a:t>강의명만 나와있어 배운 내용과 수준 파악 어려움</a:t>
          </a:r>
          <a:endParaRPr lang="en-US"/>
        </a:p>
      </dgm:t>
    </dgm:pt>
    <dgm:pt modelId="{B13558B3-0CDE-49DD-87EC-567CC98FDEC6}" type="parTrans" cxnId="{D0157857-158B-4DB9-9640-A91E5D7F2594}">
      <dgm:prSet/>
      <dgm:spPr/>
      <dgm:t>
        <a:bodyPr/>
        <a:lstStyle/>
        <a:p>
          <a:endParaRPr lang="en-US"/>
        </a:p>
      </dgm:t>
    </dgm:pt>
    <dgm:pt modelId="{DB2EE134-A412-414B-831D-C72AE140C57D}" type="sibTrans" cxnId="{D0157857-158B-4DB9-9640-A91E5D7F2594}">
      <dgm:prSet/>
      <dgm:spPr/>
      <dgm:t>
        <a:bodyPr/>
        <a:lstStyle/>
        <a:p>
          <a:endParaRPr lang="en-US"/>
        </a:p>
      </dgm:t>
    </dgm:pt>
    <dgm:pt modelId="{3C9B22AB-71AB-419F-9F0A-7FDB3D24D779}">
      <dgm:prSet/>
      <dgm:spPr/>
      <dgm:t>
        <a:bodyPr/>
        <a:lstStyle/>
        <a:p>
          <a:r>
            <a:rPr lang="ko-KR"/>
            <a:t>학습 과정 블록체인에 저장</a:t>
          </a:r>
          <a:r>
            <a:rPr lang="en-US"/>
            <a:t>, </a:t>
          </a:r>
          <a:r>
            <a:rPr lang="ko-KR"/>
            <a:t>조회 가능</a:t>
          </a:r>
          <a:endParaRPr lang="en-US"/>
        </a:p>
      </dgm:t>
    </dgm:pt>
    <dgm:pt modelId="{0363FCBA-452B-4DCE-8161-7EE08378CFB6}" type="parTrans" cxnId="{5CF0E1D0-0538-4840-B9E9-4343BBD6B7D4}">
      <dgm:prSet/>
      <dgm:spPr/>
      <dgm:t>
        <a:bodyPr/>
        <a:lstStyle/>
        <a:p>
          <a:endParaRPr lang="en-US"/>
        </a:p>
      </dgm:t>
    </dgm:pt>
    <dgm:pt modelId="{4DEE6838-26AA-418A-95B7-4FB9C662F3F3}" type="sibTrans" cxnId="{5CF0E1D0-0538-4840-B9E9-4343BBD6B7D4}">
      <dgm:prSet/>
      <dgm:spPr/>
      <dgm:t>
        <a:bodyPr/>
        <a:lstStyle/>
        <a:p>
          <a:endParaRPr lang="en-US"/>
        </a:p>
      </dgm:t>
    </dgm:pt>
    <dgm:pt modelId="{8F5694C9-34DD-48EE-920F-BF804C2D114B}">
      <dgm:prSet/>
      <dgm:spPr/>
      <dgm:t>
        <a:bodyPr/>
        <a:lstStyle/>
        <a:p>
          <a:r>
            <a:rPr lang="ko-KR"/>
            <a:t>인증서 발행 기관을 신뢰할 수 없음</a:t>
          </a:r>
          <a:endParaRPr lang="en-US"/>
        </a:p>
      </dgm:t>
    </dgm:pt>
    <dgm:pt modelId="{6DB20985-3B8D-4393-AD55-46F534638315}" type="parTrans" cxnId="{CD54C768-5F03-4FD1-8DEC-E90D6C5994B9}">
      <dgm:prSet/>
      <dgm:spPr/>
      <dgm:t>
        <a:bodyPr/>
        <a:lstStyle/>
        <a:p>
          <a:endParaRPr lang="en-US"/>
        </a:p>
      </dgm:t>
    </dgm:pt>
    <dgm:pt modelId="{6607B32A-694C-4621-9973-480783AA0174}" type="sibTrans" cxnId="{CD54C768-5F03-4FD1-8DEC-E90D6C5994B9}">
      <dgm:prSet/>
      <dgm:spPr/>
      <dgm:t>
        <a:bodyPr/>
        <a:lstStyle/>
        <a:p>
          <a:endParaRPr lang="en-US"/>
        </a:p>
      </dgm:t>
    </dgm:pt>
    <dgm:pt modelId="{E1ADD4F6-D5F7-41D5-B2D3-25C4C8A59C1C}">
      <dgm:prSet/>
      <dgm:spPr/>
      <dgm:t>
        <a:bodyPr/>
        <a:lstStyle/>
        <a:p>
          <a:r>
            <a:rPr lang="ko-KR"/>
            <a:t>투명한 평가 절차</a:t>
          </a:r>
          <a:r>
            <a:rPr lang="en-US"/>
            <a:t>, </a:t>
          </a:r>
          <a:r>
            <a:rPr lang="ko-KR"/>
            <a:t>누구나 강의 수강</a:t>
          </a:r>
          <a:r>
            <a:rPr lang="en-US"/>
            <a:t>, </a:t>
          </a:r>
          <a:r>
            <a:rPr lang="ko-KR"/>
            <a:t>생성</a:t>
          </a:r>
          <a:r>
            <a:rPr lang="en-US"/>
            <a:t>, </a:t>
          </a:r>
          <a:r>
            <a:rPr lang="ko-KR"/>
            <a:t>인증</a:t>
          </a:r>
          <a:endParaRPr lang="en-US"/>
        </a:p>
      </dgm:t>
    </dgm:pt>
    <dgm:pt modelId="{AE893900-2715-4663-97B9-3F85921052AB}" type="parTrans" cxnId="{FC81710F-D3F6-4945-B3D2-A426D70B88CA}">
      <dgm:prSet/>
      <dgm:spPr/>
      <dgm:t>
        <a:bodyPr/>
        <a:lstStyle/>
        <a:p>
          <a:endParaRPr lang="en-US"/>
        </a:p>
      </dgm:t>
    </dgm:pt>
    <dgm:pt modelId="{40A8F42C-FE58-42A7-8EEF-D0890C40F2A9}" type="sibTrans" cxnId="{FC81710F-D3F6-4945-B3D2-A426D70B88CA}">
      <dgm:prSet/>
      <dgm:spPr/>
      <dgm:t>
        <a:bodyPr/>
        <a:lstStyle/>
        <a:p>
          <a:endParaRPr lang="en-US"/>
        </a:p>
      </dgm:t>
    </dgm:pt>
    <dgm:pt modelId="{B741B506-1204-416F-8BE6-964685C4868D}" type="pres">
      <dgm:prSet presAssocID="{38063C36-6F18-4F51-A65D-D24B80588A65}" presName="diagram" presStyleCnt="0">
        <dgm:presLayoutVars>
          <dgm:chPref val="1"/>
          <dgm:dir/>
          <dgm:animOne val="branch"/>
          <dgm:animLvl val="lvl"/>
          <dgm:resizeHandles/>
        </dgm:presLayoutVars>
      </dgm:prSet>
      <dgm:spPr/>
    </dgm:pt>
    <dgm:pt modelId="{B66FE7AB-E199-4EFB-9C95-2DDA8571071E}" type="pres">
      <dgm:prSet presAssocID="{AE7D9303-F73A-4A8D-BEFA-C16656609894}" presName="root" presStyleCnt="0"/>
      <dgm:spPr/>
    </dgm:pt>
    <dgm:pt modelId="{917E341E-106B-46DC-91C8-8E762A7AE6BE}" type="pres">
      <dgm:prSet presAssocID="{AE7D9303-F73A-4A8D-BEFA-C16656609894}" presName="rootComposite" presStyleCnt="0"/>
      <dgm:spPr/>
    </dgm:pt>
    <dgm:pt modelId="{E8FCBF26-E988-4FE9-B432-CF645096CD04}" type="pres">
      <dgm:prSet presAssocID="{AE7D9303-F73A-4A8D-BEFA-C16656609894}" presName="rootText" presStyleLbl="node1" presStyleIdx="0" presStyleCnt="3"/>
      <dgm:spPr/>
    </dgm:pt>
    <dgm:pt modelId="{BEA1B7B8-3E99-4DA7-8017-8135321A54A3}" type="pres">
      <dgm:prSet presAssocID="{AE7D9303-F73A-4A8D-BEFA-C16656609894}" presName="rootConnector" presStyleLbl="node1" presStyleIdx="0" presStyleCnt="3"/>
      <dgm:spPr/>
    </dgm:pt>
    <dgm:pt modelId="{CC76BBCB-F639-444C-953B-15FBB031648C}" type="pres">
      <dgm:prSet presAssocID="{AE7D9303-F73A-4A8D-BEFA-C16656609894}" presName="childShape" presStyleCnt="0"/>
      <dgm:spPr/>
    </dgm:pt>
    <dgm:pt modelId="{D3988490-B7DD-4F05-90ED-E9992D941DEF}" type="pres">
      <dgm:prSet presAssocID="{D860FC3B-A54F-41B9-8318-3AAD88B1F31A}" presName="Name13" presStyleLbl="parChTrans1D2" presStyleIdx="0" presStyleCnt="3"/>
      <dgm:spPr/>
    </dgm:pt>
    <dgm:pt modelId="{0F54EBB0-1881-4B5F-B396-64CECA499A2F}" type="pres">
      <dgm:prSet presAssocID="{77813B64-B99F-48C4-957D-25C2E63570E6}" presName="childText" presStyleLbl="bgAcc1" presStyleIdx="0" presStyleCnt="3">
        <dgm:presLayoutVars>
          <dgm:bulletEnabled val="1"/>
        </dgm:presLayoutVars>
      </dgm:prSet>
      <dgm:spPr/>
    </dgm:pt>
    <dgm:pt modelId="{B163668F-6423-47CA-AE26-B0FC66CB264D}" type="pres">
      <dgm:prSet presAssocID="{0C65C472-3BF0-4C55-B059-28DC4AC9B238}" presName="root" presStyleCnt="0"/>
      <dgm:spPr/>
    </dgm:pt>
    <dgm:pt modelId="{E995B486-642B-40FF-9EE7-79D6481FCCF4}" type="pres">
      <dgm:prSet presAssocID="{0C65C472-3BF0-4C55-B059-28DC4AC9B238}" presName="rootComposite" presStyleCnt="0"/>
      <dgm:spPr/>
    </dgm:pt>
    <dgm:pt modelId="{545ACF74-77F5-4E32-8A27-B409D1804A79}" type="pres">
      <dgm:prSet presAssocID="{0C65C472-3BF0-4C55-B059-28DC4AC9B238}" presName="rootText" presStyleLbl="node1" presStyleIdx="1" presStyleCnt="3"/>
      <dgm:spPr/>
    </dgm:pt>
    <dgm:pt modelId="{2A7713DD-740C-476D-8E84-14C939B7F96E}" type="pres">
      <dgm:prSet presAssocID="{0C65C472-3BF0-4C55-B059-28DC4AC9B238}" presName="rootConnector" presStyleLbl="node1" presStyleIdx="1" presStyleCnt="3"/>
      <dgm:spPr/>
    </dgm:pt>
    <dgm:pt modelId="{67D9E404-D723-4589-BC7E-9D02403E1357}" type="pres">
      <dgm:prSet presAssocID="{0C65C472-3BF0-4C55-B059-28DC4AC9B238}" presName="childShape" presStyleCnt="0"/>
      <dgm:spPr/>
    </dgm:pt>
    <dgm:pt modelId="{FFFB8FB8-051D-4EBA-A20C-549A36CE9138}" type="pres">
      <dgm:prSet presAssocID="{0363FCBA-452B-4DCE-8161-7EE08378CFB6}" presName="Name13" presStyleLbl="parChTrans1D2" presStyleIdx="1" presStyleCnt="3"/>
      <dgm:spPr/>
    </dgm:pt>
    <dgm:pt modelId="{30BA6D82-9151-4709-9622-0C80F3221600}" type="pres">
      <dgm:prSet presAssocID="{3C9B22AB-71AB-419F-9F0A-7FDB3D24D779}" presName="childText" presStyleLbl="bgAcc1" presStyleIdx="1" presStyleCnt="3">
        <dgm:presLayoutVars>
          <dgm:bulletEnabled val="1"/>
        </dgm:presLayoutVars>
      </dgm:prSet>
      <dgm:spPr/>
    </dgm:pt>
    <dgm:pt modelId="{13C30A75-0A54-4A74-9837-C5210FC44253}" type="pres">
      <dgm:prSet presAssocID="{8F5694C9-34DD-48EE-920F-BF804C2D114B}" presName="root" presStyleCnt="0"/>
      <dgm:spPr/>
    </dgm:pt>
    <dgm:pt modelId="{01AFACE9-26B5-440F-AA03-6F981060C18A}" type="pres">
      <dgm:prSet presAssocID="{8F5694C9-34DD-48EE-920F-BF804C2D114B}" presName="rootComposite" presStyleCnt="0"/>
      <dgm:spPr/>
    </dgm:pt>
    <dgm:pt modelId="{22FE6A1D-637A-4F06-8D0F-B61072079D2F}" type="pres">
      <dgm:prSet presAssocID="{8F5694C9-34DD-48EE-920F-BF804C2D114B}" presName="rootText" presStyleLbl="node1" presStyleIdx="2" presStyleCnt="3"/>
      <dgm:spPr/>
    </dgm:pt>
    <dgm:pt modelId="{F1AF64C6-CDC7-4DD3-8CC2-7D63F7EAEB05}" type="pres">
      <dgm:prSet presAssocID="{8F5694C9-34DD-48EE-920F-BF804C2D114B}" presName="rootConnector" presStyleLbl="node1" presStyleIdx="2" presStyleCnt="3"/>
      <dgm:spPr/>
    </dgm:pt>
    <dgm:pt modelId="{2247CDC9-4939-4A3B-B0CA-B2A7C057009B}" type="pres">
      <dgm:prSet presAssocID="{8F5694C9-34DD-48EE-920F-BF804C2D114B}" presName="childShape" presStyleCnt="0"/>
      <dgm:spPr/>
    </dgm:pt>
    <dgm:pt modelId="{0E585961-5B1A-4F4D-94BE-7A9A493BC06E}" type="pres">
      <dgm:prSet presAssocID="{AE893900-2715-4663-97B9-3F85921052AB}" presName="Name13" presStyleLbl="parChTrans1D2" presStyleIdx="2" presStyleCnt="3"/>
      <dgm:spPr/>
    </dgm:pt>
    <dgm:pt modelId="{E4DF3799-73D3-4420-BF78-642F2ED9ADE6}" type="pres">
      <dgm:prSet presAssocID="{E1ADD4F6-D5F7-41D5-B2D3-25C4C8A59C1C}" presName="childText" presStyleLbl="bgAcc1" presStyleIdx="2" presStyleCnt="3">
        <dgm:presLayoutVars>
          <dgm:bulletEnabled val="1"/>
        </dgm:presLayoutVars>
      </dgm:prSet>
      <dgm:spPr/>
    </dgm:pt>
  </dgm:ptLst>
  <dgm:cxnLst>
    <dgm:cxn modelId="{82FF4306-FD26-4F6C-96A7-527B028E9157}" type="presOf" srcId="{AE7D9303-F73A-4A8D-BEFA-C16656609894}" destId="{BEA1B7B8-3E99-4DA7-8017-8135321A54A3}" srcOrd="1" destOrd="0" presId="urn:microsoft.com/office/officeart/2005/8/layout/hierarchy3"/>
    <dgm:cxn modelId="{FC81710F-D3F6-4945-B3D2-A426D70B88CA}" srcId="{8F5694C9-34DD-48EE-920F-BF804C2D114B}" destId="{E1ADD4F6-D5F7-41D5-B2D3-25C4C8A59C1C}" srcOrd="0" destOrd="0" parTransId="{AE893900-2715-4663-97B9-3F85921052AB}" sibTransId="{40A8F42C-FE58-42A7-8EEF-D0890C40F2A9}"/>
    <dgm:cxn modelId="{2506E414-1404-4D3E-81A3-16FDFBCB9B67}" type="presOf" srcId="{8F5694C9-34DD-48EE-920F-BF804C2D114B}" destId="{F1AF64C6-CDC7-4DD3-8CC2-7D63F7EAEB05}" srcOrd="1" destOrd="0" presId="urn:microsoft.com/office/officeart/2005/8/layout/hierarchy3"/>
    <dgm:cxn modelId="{094E941D-1274-4521-9457-8785CA079D11}" type="presOf" srcId="{77813B64-B99F-48C4-957D-25C2E63570E6}" destId="{0F54EBB0-1881-4B5F-B396-64CECA499A2F}" srcOrd="0" destOrd="0" presId="urn:microsoft.com/office/officeart/2005/8/layout/hierarchy3"/>
    <dgm:cxn modelId="{83A8C430-3BA5-4E93-9030-99CB6410C25B}" type="presOf" srcId="{E1ADD4F6-D5F7-41D5-B2D3-25C4C8A59C1C}" destId="{E4DF3799-73D3-4420-BF78-642F2ED9ADE6}" srcOrd="0" destOrd="0" presId="urn:microsoft.com/office/officeart/2005/8/layout/hierarchy3"/>
    <dgm:cxn modelId="{3F40663F-1096-4493-BBAB-3291D60D14AE}" type="presOf" srcId="{AE7D9303-F73A-4A8D-BEFA-C16656609894}" destId="{E8FCBF26-E988-4FE9-B432-CF645096CD04}" srcOrd="0" destOrd="0" presId="urn:microsoft.com/office/officeart/2005/8/layout/hierarchy3"/>
    <dgm:cxn modelId="{D0157857-158B-4DB9-9640-A91E5D7F2594}" srcId="{38063C36-6F18-4F51-A65D-D24B80588A65}" destId="{0C65C472-3BF0-4C55-B059-28DC4AC9B238}" srcOrd="1" destOrd="0" parTransId="{B13558B3-0CDE-49DD-87EC-567CC98FDEC6}" sibTransId="{DB2EE134-A412-414B-831D-C72AE140C57D}"/>
    <dgm:cxn modelId="{CD54C768-5F03-4FD1-8DEC-E90D6C5994B9}" srcId="{38063C36-6F18-4F51-A65D-D24B80588A65}" destId="{8F5694C9-34DD-48EE-920F-BF804C2D114B}" srcOrd="2" destOrd="0" parTransId="{6DB20985-3B8D-4393-AD55-46F534638315}" sibTransId="{6607B32A-694C-4621-9973-480783AA0174}"/>
    <dgm:cxn modelId="{7665246A-65BA-4A8A-A8D4-6654843C708E}" type="presOf" srcId="{D860FC3B-A54F-41B9-8318-3AAD88B1F31A}" destId="{D3988490-B7DD-4F05-90ED-E9992D941DEF}" srcOrd="0" destOrd="0" presId="urn:microsoft.com/office/officeart/2005/8/layout/hierarchy3"/>
    <dgm:cxn modelId="{66DC2C94-D29F-4CC3-A039-34166B9ABB78}" type="presOf" srcId="{0363FCBA-452B-4DCE-8161-7EE08378CFB6}" destId="{FFFB8FB8-051D-4EBA-A20C-549A36CE9138}" srcOrd="0" destOrd="0" presId="urn:microsoft.com/office/officeart/2005/8/layout/hierarchy3"/>
    <dgm:cxn modelId="{A7C6C39A-664E-4525-8C51-F736A39D47AC}" type="presOf" srcId="{3C9B22AB-71AB-419F-9F0A-7FDB3D24D779}" destId="{30BA6D82-9151-4709-9622-0C80F3221600}" srcOrd="0" destOrd="0" presId="urn:microsoft.com/office/officeart/2005/8/layout/hierarchy3"/>
    <dgm:cxn modelId="{FD4DF5A5-911D-47E9-9D74-D26B749E8709}" srcId="{AE7D9303-F73A-4A8D-BEFA-C16656609894}" destId="{77813B64-B99F-48C4-957D-25C2E63570E6}" srcOrd="0" destOrd="0" parTransId="{D860FC3B-A54F-41B9-8318-3AAD88B1F31A}" sibTransId="{2C46B08A-1609-4A5F-8BC8-D667811914D4}"/>
    <dgm:cxn modelId="{66551FBB-D353-4F1F-ABAA-0221993BE7E4}" type="presOf" srcId="{38063C36-6F18-4F51-A65D-D24B80588A65}" destId="{B741B506-1204-416F-8BE6-964685C4868D}" srcOrd="0" destOrd="0" presId="urn:microsoft.com/office/officeart/2005/8/layout/hierarchy3"/>
    <dgm:cxn modelId="{5CF0E1D0-0538-4840-B9E9-4343BBD6B7D4}" srcId="{0C65C472-3BF0-4C55-B059-28DC4AC9B238}" destId="{3C9B22AB-71AB-419F-9F0A-7FDB3D24D779}" srcOrd="0" destOrd="0" parTransId="{0363FCBA-452B-4DCE-8161-7EE08378CFB6}" sibTransId="{4DEE6838-26AA-418A-95B7-4FB9C662F3F3}"/>
    <dgm:cxn modelId="{E62B2DD1-3EDE-454E-9435-E6789EC9170E}" srcId="{38063C36-6F18-4F51-A65D-D24B80588A65}" destId="{AE7D9303-F73A-4A8D-BEFA-C16656609894}" srcOrd="0" destOrd="0" parTransId="{AE887CDA-E0BB-43FD-9C00-F631910BF8A4}" sibTransId="{0F3AF874-F3B7-4A8B-AE5A-DD15FD7C0C51}"/>
    <dgm:cxn modelId="{63F6ADD2-15A6-4663-B9AA-2C905A2FC087}" type="presOf" srcId="{0C65C472-3BF0-4C55-B059-28DC4AC9B238}" destId="{2A7713DD-740C-476D-8E84-14C939B7F96E}" srcOrd="1" destOrd="0" presId="urn:microsoft.com/office/officeart/2005/8/layout/hierarchy3"/>
    <dgm:cxn modelId="{BA8588DB-BA18-4BB3-B6EA-71ECE5097565}" type="presOf" srcId="{0C65C472-3BF0-4C55-B059-28DC4AC9B238}" destId="{545ACF74-77F5-4E32-8A27-B409D1804A79}" srcOrd="0" destOrd="0" presId="urn:microsoft.com/office/officeart/2005/8/layout/hierarchy3"/>
    <dgm:cxn modelId="{981126E1-F798-4EEE-A9A4-ACBA901C7054}" type="presOf" srcId="{8F5694C9-34DD-48EE-920F-BF804C2D114B}" destId="{22FE6A1D-637A-4F06-8D0F-B61072079D2F}" srcOrd="0" destOrd="0" presId="urn:microsoft.com/office/officeart/2005/8/layout/hierarchy3"/>
    <dgm:cxn modelId="{C18C23ED-9254-4FE0-8228-25B6851A919E}" type="presOf" srcId="{AE893900-2715-4663-97B9-3F85921052AB}" destId="{0E585961-5B1A-4F4D-94BE-7A9A493BC06E}" srcOrd="0" destOrd="0" presId="urn:microsoft.com/office/officeart/2005/8/layout/hierarchy3"/>
    <dgm:cxn modelId="{4060F5B2-D561-40A9-A49D-61F6BD3F0356}" type="presParOf" srcId="{B741B506-1204-416F-8BE6-964685C4868D}" destId="{B66FE7AB-E199-4EFB-9C95-2DDA8571071E}" srcOrd="0" destOrd="0" presId="urn:microsoft.com/office/officeart/2005/8/layout/hierarchy3"/>
    <dgm:cxn modelId="{52E84C55-0792-408C-A5FA-234227A6E04B}" type="presParOf" srcId="{B66FE7AB-E199-4EFB-9C95-2DDA8571071E}" destId="{917E341E-106B-46DC-91C8-8E762A7AE6BE}" srcOrd="0" destOrd="0" presId="urn:microsoft.com/office/officeart/2005/8/layout/hierarchy3"/>
    <dgm:cxn modelId="{614B6378-1C3E-46B8-B67D-3F0DC5A35AAF}" type="presParOf" srcId="{917E341E-106B-46DC-91C8-8E762A7AE6BE}" destId="{E8FCBF26-E988-4FE9-B432-CF645096CD04}" srcOrd="0" destOrd="0" presId="urn:microsoft.com/office/officeart/2005/8/layout/hierarchy3"/>
    <dgm:cxn modelId="{3B7986CC-D618-4B7E-94D5-95E02267D6B4}" type="presParOf" srcId="{917E341E-106B-46DC-91C8-8E762A7AE6BE}" destId="{BEA1B7B8-3E99-4DA7-8017-8135321A54A3}" srcOrd="1" destOrd="0" presId="urn:microsoft.com/office/officeart/2005/8/layout/hierarchy3"/>
    <dgm:cxn modelId="{FB96E1CC-4D12-4355-9192-60DB7C1F133D}" type="presParOf" srcId="{B66FE7AB-E199-4EFB-9C95-2DDA8571071E}" destId="{CC76BBCB-F639-444C-953B-15FBB031648C}" srcOrd="1" destOrd="0" presId="urn:microsoft.com/office/officeart/2005/8/layout/hierarchy3"/>
    <dgm:cxn modelId="{D9890A41-26BC-4466-AC2D-AA3BF6D27A0D}" type="presParOf" srcId="{CC76BBCB-F639-444C-953B-15FBB031648C}" destId="{D3988490-B7DD-4F05-90ED-E9992D941DEF}" srcOrd="0" destOrd="0" presId="urn:microsoft.com/office/officeart/2005/8/layout/hierarchy3"/>
    <dgm:cxn modelId="{C7F382CC-8470-4714-AD29-859C4ABC4B4C}" type="presParOf" srcId="{CC76BBCB-F639-444C-953B-15FBB031648C}" destId="{0F54EBB0-1881-4B5F-B396-64CECA499A2F}" srcOrd="1" destOrd="0" presId="urn:microsoft.com/office/officeart/2005/8/layout/hierarchy3"/>
    <dgm:cxn modelId="{1135E756-2594-4E55-AC93-82C9996B7430}" type="presParOf" srcId="{B741B506-1204-416F-8BE6-964685C4868D}" destId="{B163668F-6423-47CA-AE26-B0FC66CB264D}" srcOrd="1" destOrd="0" presId="urn:microsoft.com/office/officeart/2005/8/layout/hierarchy3"/>
    <dgm:cxn modelId="{522CBFFA-A484-4C65-968A-3BFA206EEC71}" type="presParOf" srcId="{B163668F-6423-47CA-AE26-B0FC66CB264D}" destId="{E995B486-642B-40FF-9EE7-79D6481FCCF4}" srcOrd="0" destOrd="0" presId="urn:microsoft.com/office/officeart/2005/8/layout/hierarchy3"/>
    <dgm:cxn modelId="{35108A5F-F896-42DC-AE8C-C656C9F8CEB2}" type="presParOf" srcId="{E995B486-642B-40FF-9EE7-79D6481FCCF4}" destId="{545ACF74-77F5-4E32-8A27-B409D1804A79}" srcOrd="0" destOrd="0" presId="urn:microsoft.com/office/officeart/2005/8/layout/hierarchy3"/>
    <dgm:cxn modelId="{79CE5E1E-0ACB-436F-A2E1-16BA4A9FAB4B}" type="presParOf" srcId="{E995B486-642B-40FF-9EE7-79D6481FCCF4}" destId="{2A7713DD-740C-476D-8E84-14C939B7F96E}" srcOrd="1" destOrd="0" presId="urn:microsoft.com/office/officeart/2005/8/layout/hierarchy3"/>
    <dgm:cxn modelId="{77EA7992-0FB1-47CA-A118-BCEE8B33FF02}" type="presParOf" srcId="{B163668F-6423-47CA-AE26-B0FC66CB264D}" destId="{67D9E404-D723-4589-BC7E-9D02403E1357}" srcOrd="1" destOrd="0" presId="urn:microsoft.com/office/officeart/2005/8/layout/hierarchy3"/>
    <dgm:cxn modelId="{33E8D5A5-59F0-4484-AA84-B3026BF6F43E}" type="presParOf" srcId="{67D9E404-D723-4589-BC7E-9D02403E1357}" destId="{FFFB8FB8-051D-4EBA-A20C-549A36CE9138}" srcOrd="0" destOrd="0" presId="urn:microsoft.com/office/officeart/2005/8/layout/hierarchy3"/>
    <dgm:cxn modelId="{B205BC76-E6F0-49A5-A07A-8FABA608D330}" type="presParOf" srcId="{67D9E404-D723-4589-BC7E-9D02403E1357}" destId="{30BA6D82-9151-4709-9622-0C80F3221600}" srcOrd="1" destOrd="0" presId="urn:microsoft.com/office/officeart/2005/8/layout/hierarchy3"/>
    <dgm:cxn modelId="{6DFB729A-9CE3-4283-80BB-6AEDA3B138C9}" type="presParOf" srcId="{B741B506-1204-416F-8BE6-964685C4868D}" destId="{13C30A75-0A54-4A74-9837-C5210FC44253}" srcOrd="2" destOrd="0" presId="urn:microsoft.com/office/officeart/2005/8/layout/hierarchy3"/>
    <dgm:cxn modelId="{D2B09C86-5966-4E95-9D9D-5CD5D448DB0E}" type="presParOf" srcId="{13C30A75-0A54-4A74-9837-C5210FC44253}" destId="{01AFACE9-26B5-440F-AA03-6F981060C18A}" srcOrd="0" destOrd="0" presId="urn:microsoft.com/office/officeart/2005/8/layout/hierarchy3"/>
    <dgm:cxn modelId="{C7FBB901-9AE0-4693-8D38-205E544EBF71}" type="presParOf" srcId="{01AFACE9-26B5-440F-AA03-6F981060C18A}" destId="{22FE6A1D-637A-4F06-8D0F-B61072079D2F}" srcOrd="0" destOrd="0" presId="urn:microsoft.com/office/officeart/2005/8/layout/hierarchy3"/>
    <dgm:cxn modelId="{ED1FABA4-B7B0-449F-9AAF-D03764BA85DF}" type="presParOf" srcId="{01AFACE9-26B5-440F-AA03-6F981060C18A}" destId="{F1AF64C6-CDC7-4DD3-8CC2-7D63F7EAEB05}" srcOrd="1" destOrd="0" presId="urn:microsoft.com/office/officeart/2005/8/layout/hierarchy3"/>
    <dgm:cxn modelId="{48046603-54C8-42A1-9944-EC202AF29A51}" type="presParOf" srcId="{13C30A75-0A54-4A74-9837-C5210FC44253}" destId="{2247CDC9-4939-4A3B-B0CA-B2A7C057009B}" srcOrd="1" destOrd="0" presId="urn:microsoft.com/office/officeart/2005/8/layout/hierarchy3"/>
    <dgm:cxn modelId="{0ED116D3-4F90-4092-A93C-49844C89172D}" type="presParOf" srcId="{2247CDC9-4939-4A3B-B0CA-B2A7C057009B}" destId="{0E585961-5B1A-4F4D-94BE-7A9A493BC06E}" srcOrd="0" destOrd="0" presId="urn:microsoft.com/office/officeart/2005/8/layout/hierarchy3"/>
    <dgm:cxn modelId="{9DA71C54-4B9E-4D65-9C02-0EB78B05EC8F}" type="presParOf" srcId="{2247CDC9-4939-4A3B-B0CA-B2A7C057009B}" destId="{E4DF3799-73D3-4420-BF78-642F2ED9ADE6}"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68F69B4-40DF-485C-BDDD-BBF85F85CE9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2B26DC6-43DB-4873-877D-452B0C735710}">
      <dgm:prSet custT="1"/>
      <dgm:spPr/>
      <dgm:t>
        <a:bodyPr/>
        <a:lstStyle/>
        <a:p>
          <a:r>
            <a:rPr lang="ko-KR" sz="2800" dirty="0"/>
            <a:t>스마트 </a:t>
          </a:r>
          <a:r>
            <a:rPr lang="ko-KR" sz="2800" dirty="0" err="1"/>
            <a:t>컨트랙트</a:t>
          </a:r>
          <a:r>
            <a:rPr lang="ko-KR" sz="2800" dirty="0"/>
            <a:t> 코드 최적화</a:t>
          </a:r>
          <a:endParaRPr lang="en-US" sz="2800" dirty="0"/>
        </a:p>
      </dgm:t>
    </dgm:pt>
    <dgm:pt modelId="{381D6A04-C4A6-4B6F-942A-514C1A0A4CAF}" type="parTrans" cxnId="{2E101E0E-8259-4F56-ABA0-4BB2A235E627}">
      <dgm:prSet/>
      <dgm:spPr/>
      <dgm:t>
        <a:bodyPr/>
        <a:lstStyle/>
        <a:p>
          <a:endParaRPr lang="en-US" sz="1600"/>
        </a:p>
      </dgm:t>
    </dgm:pt>
    <dgm:pt modelId="{358D8F7D-9775-4DBC-B56B-FCEE8619EA66}" type="sibTrans" cxnId="{2E101E0E-8259-4F56-ABA0-4BB2A235E627}">
      <dgm:prSet/>
      <dgm:spPr/>
      <dgm:t>
        <a:bodyPr/>
        <a:lstStyle/>
        <a:p>
          <a:endParaRPr lang="en-US" sz="1600"/>
        </a:p>
      </dgm:t>
    </dgm:pt>
    <dgm:pt modelId="{08EBA9CD-3B66-432A-9063-0F6A4160DFA0}">
      <dgm:prSet custT="1"/>
      <dgm:spPr/>
      <dgm:t>
        <a:bodyPr/>
        <a:lstStyle/>
        <a:p>
          <a:r>
            <a:rPr lang="ko-KR" sz="2800" dirty="0"/>
            <a:t>저렴한 </a:t>
          </a:r>
          <a:r>
            <a:rPr lang="ko-KR" sz="2800" dirty="0" err="1"/>
            <a:t>메인넷</a:t>
          </a:r>
          <a:r>
            <a:rPr lang="en-US" altLang="ko-KR" sz="2800" dirty="0"/>
            <a:t>(</a:t>
          </a:r>
          <a:r>
            <a:rPr lang="ko-KR" altLang="en-US" sz="2800" dirty="0" err="1"/>
            <a:t>클레이튼</a:t>
          </a:r>
          <a:r>
            <a:rPr lang="en-US" altLang="ko-KR" sz="2800" dirty="0"/>
            <a:t>, </a:t>
          </a:r>
          <a:r>
            <a:rPr lang="ko-KR" altLang="en-US" sz="2800" dirty="0" err="1"/>
            <a:t>트론</a:t>
          </a:r>
          <a:r>
            <a:rPr lang="ko-KR" altLang="en-US" sz="2800" dirty="0"/>
            <a:t> 등</a:t>
          </a:r>
          <a:r>
            <a:rPr lang="en-US" altLang="ko-KR" sz="2800" dirty="0"/>
            <a:t>)</a:t>
          </a:r>
          <a:r>
            <a:rPr lang="ko-KR" sz="2800" dirty="0"/>
            <a:t>으로 이전</a:t>
          </a:r>
          <a:endParaRPr lang="en-US" sz="2800" dirty="0"/>
        </a:p>
      </dgm:t>
    </dgm:pt>
    <dgm:pt modelId="{D48669EE-B8AD-4994-83C8-E99D5D09B865}" type="parTrans" cxnId="{1817FA56-3B12-436C-8176-AEABF890B2E5}">
      <dgm:prSet/>
      <dgm:spPr/>
      <dgm:t>
        <a:bodyPr/>
        <a:lstStyle/>
        <a:p>
          <a:endParaRPr lang="en-US" sz="1600"/>
        </a:p>
      </dgm:t>
    </dgm:pt>
    <dgm:pt modelId="{74E5352A-9081-4D51-B7BF-6BCBA42A0C53}" type="sibTrans" cxnId="{1817FA56-3B12-436C-8176-AEABF890B2E5}">
      <dgm:prSet/>
      <dgm:spPr/>
      <dgm:t>
        <a:bodyPr/>
        <a:lstStyle/>
        <a:p>
          <a:endParaRPr lang="en-US" sz="1600"/>
        </a:p>
      </dgm:t>
    </dgm:pt>
    <dgm:pt modelId="{2A7E972A-A3B1-4396-9DE1-093D809F309A}">
      <dgm:prSet custT="1"/>
      <dgm:spPr/>
      <dgm:t>
        <a:bodyPr/>
        <a:lstStyle/>
        <a:p>
          <a:r>
            <a:rPr lang="en-US" sz="2800" dirty="0"/>
            <a:t>NFT</a:t>
          </a:r>
          <a:r>
            <a:rPr lang="ko-KR" sz="2800" dirty="0"/>
            <a:t>를 이용한 강의 소유권 확립 및 거래</a:t>
          </a:r>
          <a:endParaRPr lang="en-US" sz="2800" dirty="0"/>
        </a:p>
      </dgm:t>
    </dgm:pt>
    <dgm:pt modelId="{F8B663BA-5227-419B-B282-B27E51DD6ED8}" type="parTrans" cxnId="{904088BD-EF27-4262-B06D-28F40AEEE178}">
      <dgm:prSet/>
      <dgm:spPr/>
      <dgm:t>
        <a:bodyPr/>
        <a:lstStyle/>
        <a:p>
          <a:endParaRPr lang="en-US" sz="1600"/>
        </a:p>
      </dgm:t>
    </dgm:pt>
    <dgm:pt modelId="{8A397BB3-0152-464B-91F6-A5C28851DA81}" type="sibTrans" cxnId="{904088BD-EF27-4262-B06D-28F40AEEE178}">
      <dgm:prSet/>
      <dgm:spPr/>
      <dgm:t>
        <a:bodyPr/>
        <a:lstStyle/>
        <a:p>
          <a:endParaRPr lang="en-US" sz="1600"/>
        </a:p>
      </dgm:t>
    </dgm:pt>
    <dgm:pt modelId="{8CBEE85D-4C41-496A-910A-D983B221070B}" type="pres">
      <dgm:prSet presAssocID="{E68F69B4-40DF-485C-BDDD-BBF85F85CE9E}" presName="linear" presStyleCnt="0">
        <dgm:presLayoutVars>
          <dgm:animLvl val="lvl"/>
          <dgm:resizeHandles val="exact"/>
        </dgm:presLayoutVars>
      </dgm:prSet>
      <dgm:spPr/>
    </dgm:pt>
    <dgm:pt modelId="{46C3DA6F-96CE-4382-86F1-47433CDB8F23}" type="pres">
      <dgm:prSet presAssocID="{F2B26DC6-43DB-4873-877D-452B0C735710}" presName="parentText" presStyleLbl="node1" presStyleIdx="0" presStyleCnt="3">
        <dgm:presLayoutVars>
          <dgm:chMax val="0"/>
          <dgm:bulletEnabled val="1"/>
        </dgm:presLayoutVars>
      </dgm:prSet>
      <dgm:spPr/>
    </dgm:pt>
    <dgm:pt modelId="{82ABC2B6-6C86-47F5-B56D-BF08B85C1544}" type="pres">
      <dgm:prSet presAssocID="{358D8F7D-9775-4DBC-B56B-FCEE8619EA66}" presName="spacer" presStyleCnt="0"/>
      <dgm:spPr/>
    </dgm:pt>
    <dgm:pt modelId="{90A9F02C-60D3-453F-8E49-8564C5D085CC}" type="pres">
      <dgm:prSet presAssocID="{08EBA9CD-3B66-432A-9063-0F6A4160DFA0}" presName="parentText" presStyleLbl="node1" presStyleIdx="1" presStyleCnt="3">
        <dgm:presLayoutVars>
          <dgm:chMax val="0"/>
          <dgm:bulletEnabled val="1"/>
        </dgm:presLayoutVars>
      </dgm:prSet>
      <dgm:spPr/>
    </dgm:pt>
    <dgm:pt modelId="{727A43E7-E414-4CE3-9B8D-1915538DAD92}" type="pres">
      <dgm:prSet presAssocID="{74E5352A-9081-4D51-B7BF-6BCBA42A0C53}" presName="spacer" presStyleCnt="0"/>
      <dgm:spPr/>
    </dgm:pt>
    <dgm:pt modelId="{BB676039-87D3-4C1C-AB1D-A2DBBEDE2A6F}" type="pres">
      <dgm:prSet presAssocID="{2A7E972A-A3B1-4396-9DE1-093D809F309A}" presName="parentText" presStyleLbl="node1" presStyleIdx="2" presStyleCnt="3">
        <dgm:presLayoutVars>
          <dgm:chMax val="0"/>
          <dgm:bulletEnabled val="1"/>
        </dgm:presLayoutVars>
      </dgm:prSet>
      <dgm:spPr/>
    </dgm:pt>
  </dgm:ptLst>
  <dgm:cxnLst>
    <dgm:cxn modelId="{4E70200D-D41E-436A-9109-EBFDC6C3D5F7}" type="presOf" srcId="{F2B26DC6-43DB-4873-877D-452B0C735710}" destId="{46C3DA6F-96CE-4382-86F1-47433CDB8F23}" srcOrd="0" destOrd="0" presId="urn:microsoft.com/office/officeart/2005/8/layout/vList2"/>
    <dgm:cxn modelId="{2E101E0E-8259-4F56-ABA0-4BB2A235E627}" srcId="{E68F69B4-40DF-485C-BDDD-BBF85F85CE9E}" destId="{F2B26DC6-43DB-4873-877D-452B0C735710}" srcOrd="0" destOrd="0" parTransId="{381D6A04-C4A6-4B6F-942A-514C1A0A4CAF}" sibTransId="{358D8F7D-9775-4DBC-B56B-FCEE8619EA66}"/>
    <dgm:cxn modelId="{083ED725-4A2C-4CDA-83F8-30509E9A8BC5}" type="presOf" srcId="{08EBA9CD-3B66-432A-9063-0F6A4160DFA0}" destId="{90A9F02C-60D3-453F-8E49-8564C5D085CC}" srcOrd="0" destOrd="0" presId="urn:microsoft.com/office/officeart/2005/8/layout/vList2"/>
    <dgm:cxn modelId="{A97DBB41-CB3F-449D-83D9-12197F711F56}" type="presOf" srcId="{E68F69B4-40DF-485C-BDDD-BBF85F85CE9E}" destId="{8CBEE85D-4C41-496A-910A-D983B221070B}" srcOrd="0" destOrd="0" presId="urn:microsoft.com/office/officeart/2005/8/layout/vList2"/>
    <dgm:cxn modelId="{1817FA56-3B12-436C-8176-AEABF890B2E5}" srcId="{E68F69B4-40DF-485C-BDDD-BBF85F85CE9E}" destId="{08EBA9CD-3B66-432A-9063-0F6A4160DFA0}" srcOrd="1" destOrd="0" parTransId="{D48669EE-B8AD-4994-83C8-E99D5D09B865}" sibTransId="{74E5352A-9081-4D51-B7BF-6BCBA42A0C53}"/>
    <dgm:cxn modelId="{DCEA607A-0682-4026-9604-EA8B2554FC60}" type="presOf" srcId="{2A7E972A-A3B1-4396-9DE1-093D809F309A}" destId="{BB676039-87D3-4C1C-AB1D-A2DBBEDE2A6F}" srcOrd="0" destOrd="0" presId="urn:microsoft.com/office/officeart/2005/8/layout/vList2"/>
    <dgm:cxn modelId="{904088BD-EF27-4262-B06D-28F40AEEE178}" srcId="{E68F69B4-40DF-485C-BDDD-BBF85F85CE9E}" destId="{2A7E972A-A3B1-4396-9DE1-093D809F309A}" srcOrd="2" destOrd="0" parTransId="{F8B663BA-5227-419B-B282-B27E51DD6ED8}" sibTransId="{8A397BB3-0152-464B-91F6-A5C28851DA81}"/>
    <dgm:cxn modelId="{9F13AF9B-64AB-4DA6-8D46-A72B0183CB7B}" type="presParOf" srcId="{8CBEE85D-4C41-496A-910A-D983B221070B}" destId="{46C3DA6F-96CE-4382-86F1-47433CDB8F23}" srcOrd="0" destOrd="0" presId="urn:microsoft.com/office/officeart/2005/8/layout/vList2"/>
    <dgm:cxn modelId="{B9A6C29D-AA77-4E8C-A4A0-729146928AE3}" type="presParOf" srcId="{8CBEE85D-4C41-496A-910A-D983B221070B}" destId="{82ABC2B6-6C86-47F5-B56D-BF08B85C1544}" srcOrd="1" destOrd="0" presId="urn:microsoft.com/office/officeart/2005/8/layout/vList2"/>
    <dgm:cxn modelId="{6960D988-8236-45CA-A59E-9F6BE36F6E8F}" type="presParOf" srcId="{8CBEE85D-4C41-496A-910A-D983B221070B}" destId="{90A9F02C-60D3-453F-8E49-8564C5D085CC}" srcOrd="2" destOrd="0" presId="urn:microsoft.com/office/officeart/2005/8/layout/vList2"/>
    <dgm:cxn modelId="{4A1F473F-D28E-4723-9FAC-22705FF208BA}" type="presParOf" srcId="{8CBEE85D-4C41-496A-910A-D983B221070B}" destId="{727A43E7-E414-4CE3-9B8D-1915538DAD92}" srcOrd="3" destOrd="0" presId="urn:microsoft.com/office/officeart/2005/8/layout/vList2"/>
    <dgm:cxn modelId="{2C1A0FF8-22DB-4B66-9FC4-ECA668F449C5}" type="presParOf" srcId="{8CBEE85D-4C41-496A-910A-D983B221070B}" destId="{BB676039-87D3-4C1C-AB1D-A2DBBEDE2A6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A9A08D-096B-493F-9816-6D89063496AD}" type="doc">
      <dgm:prSet loTypeId="urn:microsoft.com/office/officeart/2005/8/layout/chart3" loCatId="cycle" qsTypeId="urn:microsoft.com/office/officeart/2005/8/quickstyle/simple1" qsCatId="simple" csTypeId="urn:microsoft.com/office/officeart/2005/8/colors/accent1_2" csCatId="accent1"/>
      <dgm:spPr/>
      <dgm:t>
        <a:bodyPr/>
        <a:lstStyle/>
        <a:p>
          <a:endParaRPr lang="en-US"/>
        </a:p>
      </dgm:t>
    </dgm:pt>
    <dgm:pt modelId="{560CE13C-D4C1-4F14-ACDA-9BC9AD6BC46E}">
      <dgm:prSet/>
      <dgm:spPr/>
      <dgm:t>
        <a:bodyPr/>
        <a:lstStyle/>
        <a:p>
          <a:r>
            <a:rPr lang="ko-KR" dirty="0"/>
            <a:t>블록체인의 탈중앙성</a:t>
          </a:r>
          <a:r>
            <a:rPr lang="en-US" dirty="0"/>
            <a:t>, </a:t>
          </a:r>
          <a:r>
            <a:rPr lang="ko-KR" dirty="0"/>
            <a:t>투명성</a:t>
          </a:r>
          <a:r>
            <a:rPr lang="en-US" dirty="0"/>
            <a:t>, </a:t>
          </a:r>
          <a:r>
            <a:rPr lang="ko-KR" dirty="0"/>
            <a:t>불변성을 이용하여 문제 해결 가능</a:t>
          </a:r>
          <a:endParaRPr lang="en-US" dirty="0"/>
        </a:p>
      </dgm:t>
    </dgm:pt>
    <dgm:pt modelId="{8101CC9C-9A29-459D-98B6-A9E55FDA1316}" type="parTrans" cxnId="{DFD587B5-486B-4E77-9061-1477985DBE37}">
      <dgm:prSet/>
      <dgm:spPr/>
      <dgm:t>
        <a:bodyPr/>
        <a:lstStyle/>
        <a:p>
          <a:endParaRPr lang="en-US"/>
        </a:p>
      </dgm:t>
    </dgm:pt>
    <dgm:pt modelId="{CD65DE03-5BB8-4075-B63D-F567614E6B96}" type="sibTrans" cxnId="{DFD587B5-486B-4E77-9061-1477985DBE37}">
      <dgm:prSet/>
      <dgm:spPr/>
      <dgm:t>
        <a:bodyPr/>
        <a:lstStyle/>
        <a:p>
          <a:endParaRPr lang="en-US"/>
        </a:p>
      </dgm:t>
    </dgm:pt>
    <dgm:pt modelId="{541DD62F-E9D9-4F09-9725-1398FFB98572}">
      <dgm:prSet/>
      <dgm:spPr/>
      <dgm:t>
        <a:bodyPr/>
        <a:lstStyle/>
        <a:p>
          <a:r>
            <a:rPr lang="ko-KR"/>
            <a:t>학습 데이터 위변조 불가능</a:t>
          </a:r>
          <a:endParaRPr lang="en-US"/>
        </a:p>
      </dgm:t>
    </dgm:pt>
    <dgm:pt modelId="{49FB54C8-15AE-479F-A289-9BED90075C59}" type="parTrans" cxnId="{D9B1A9B7-6270-41F5-B30A-E721ACDC3A50}">
      <dgm:prSet/>
      <dgm:spPr/>
      <dgm:t>
        <a:bodyPr/>
        <a:lstStyle/>
        <a:p>
          <a:endParaRPr lang="en-US"/>
        </a:p>
      </dgm:t>
    </dgm:pt>
    <dgm:pt modelId="{CC767216-8AF1-44C3-B29F-367503D99E7D}" type="sibTrans" cxnId="{D9B1A9B7-6270-41F5-B30A-E721ACDC3A50}">
      <dgm:prSet/>
      <dgm:spPr/>
      <dgm:t>
        <a:bodyPr/>
        <a:lstStyle/>
        <a:p>
          <a:endParaRPr lang="en-US"/>
        </a:p>
      </dgm:t>
    </dgm:pt>
    <dgm:pt modelId="{510CE953-962A-4F58-962B-C76212B447D7}">
      <dgm:prSet/>
      <dgm:spPr/>
      <dgm:t>
        <a:bodyPr/>
        <a:lstStyle/>
        <a:p>
          <a:r>
            <a:rPr lang="ko-KR"/>
            <a:t>학습 진행 과정 블록체인에 기록</a:t>
          </a:r>
          <a:r>
            <a:rPr lang="en-US"/>
            <a:t>, </a:t>
          </a:r>
          <a:r>
            <a:rPr lang="ko-KR"/>
            <a:t>투명한 평가 절차</a:t>
          </a:r>
          <a:endParaRPr lang="en-US"/>
        </a:p>
      </dgm:t>
    </dgm:pt>
    <dgm:pt modelId="{C7266805-6ECB-49BE-8809-A56AD01EE7E1}" type="parTrans" cxnId="{D6FD7F50-5F58-468E-A749-3D99F647C2DC}">
      <dgm:prSet/>
      <dgm:spPr/>
      <dgm:t>
        <a:bodyPr/>
        <a:lstStyle/>
        <a:p>
          <a:endParaRPr lang="en-US"/>
        </a:p>
      </dgm:t>
    </dgm:pt>
    <dgm:pt modelId="{0CDF8AF3-614B-41CB-B8D0-74D6E7825039}" type="sibTrans" cxnId="{D6FD7F50-5F58-468E-A749-3D99F647C2DC}">
      <dgm:prSet/>
      <dgm:spPr/>
      <dgm:t>
        <a:bodyPr/>
        <a:lstStyle/>
        <a:p>
          <a:endParaRPr lang="en-US"/>
        </a:p>
      </dgm:t>
    </dgm:pt>
    <dgm:pt modelId="{EF26BAC3-4B0E-4911-B05A-C628FE2AF0B8}">
      <dgm:prSet/>
      <dgm:spPr/>
      <dgm:t>
        <a:bodyPr/>
        <a:lstStyle/>
        <a:p>
          <a:r>
            <a:rPr lang="ko-KR"/>
            <a:t>누구나 강의 만들고 증명 가능</a:t>
          </a:r>
          <a:endParaRPr lang="en-US"/>
        </a:p>
      </dgm:t>
    </dgm:pt>
    <dgm:pt modelId="{65283B05-37A2-46B0-B823-D600D457FE0B}" type="parTrans" cxnId="{DFA8AD0B-DB7B-4A61-B3B3-646644E864EC}">
      <dgm:prSet/>
      <dgm:spPr/>
      <dgm:t>
        <a:bodyPr/>
        <a:lstStyle/>
        <a:p>
          <a:endParaRPr lang="en-US"/>
        </a:p>
      </dgm:t>
    </dgm:pt>
    <dgm:pt modelId="{4537B927-DFF1-4ED1-9DF9-FD378DD5ACF7}" type="sibTrans" cxnId="{DFA8AD0B-DB7B-4A61-B3B3-646644E864EC}">
      <dgm:prSet/>
      <dgm:spPr/>
      <dgm:t>
        <a:bodyPr/>
        <a:lstStyle/>
        <a:p>
          <a:endParaRPr lang="en-US"/>
        </a:p>
      </dgm:t>
    </dgm:pt>
    <dgm:pt modelId="{902D5142-EC1B-4E98-A091-E16416B2AA13}" type="pres">
      <dgm:prSet presAssocID="{F3A9A08D-096B-493F-9816-6D89063496AD}" presName="compositeShape" presStyleCnt="0">
        <dgm:presLayoutVars>
          <dgm:chMax val="7"/>
          <dgm:dir/>
          <dgm:resizeHandles val="exact"/>
        </dgm:presLayoutVars>
      </dgm:prSet>
      <dgm:spPr/>
    </dgm:pt>
    <dgm:pt modelId="{C28724FF-49D7-4693-9D53-EFC6C2BB79E9}" type="pres">
      <dgm:prSet presAssocID="{F3A9A08D-096B-493F-9816-6D89063496AD}" presName="wedge1" presStyleLbl="node1" presStyleIdx="0" presStyleCnt="4"/>
      <dgm:spPr/>
    </dgm:pt>
    <dgm:pt modelId="{2DD8675C-EA01-4828-8E69-89294A8AED03}" type="pres">
      <dgm:prSet presAssocID="{F3A9A08D-096B-493F-9816-6D89063496AD}" presName="wedge1Tx" presStyleLbl="node1" presStyleIdx="0" presStyleCnt="4">
        <dgm:presLayoutVars>
          <dgm:chMax val="0"/>
          <dgm:chPref val="0"/>
          <dgm:bulletEnabled val="1"/>
        </dgm:presLayoutVars>
      </dgm:prSet>
      <dgm:spPr/>
    </dgm:pt>
    <dgm:pt modelId="{9C977087-FAB5-4A24-96BB-485C1DF389A9}" type="pres">
      <dgm:prSet presAssocID="{F3A9A08D-096B-493F-9816-6D89063496AD}" presName="wedge2" presStyleLbl="node1" presStyleIdx="1" presStyleCnt="4"/>
      <dgm:spPr/>
    </dgm:pt>
    <dgm:pt modelId="{ECCC0F48-EAB7-4957-93DD-8E0BEBEA892F}" type="pres">
      <dgm:prSet presAssocID="{F3A9A08D-096B-493F-9816-6D89063496AD}" presName="wedge2Tx" presStyleLbl="node1" presStyleIdx="1" presStyleCnt="4">
        <dgm:presLayoutVars>
          <dgm:chMax val="0"/>
          <dgm:chPref val="0"/>
          <dgm:bulletEnabled val="1"/>
        </dgm:presLayoutVars>
      </dgm:prSet>
      <dgm:spPr/>
    </dgm:pt>
    <dgm:pt modelId="{B5212260-D42E-4212-8B6A-7D89E47ADB68}" type="pres">
      <dgm:prSet presAssocID="{F3A9A08D-096B-493F-9816-6D89063496AD}" presName="wedge3" presStyleLbl="node1" presStyleIdx="2" presStyleCnt="4"/>
      <dgm:spPr/>
    </dgm:pt>
    <dgm:pt modelId="{5B397D3F-892D-4221-99CC-3862AB481C7C}" type="pres">
      <dgm:prSet presAssocID="{F3A9A08D-096B-493F-9816-6D89063496AD}" presName="wedge3Tx" presStyleLbl="node1" presStyleIdx="2" presStyleCnt="4">
        <dgm:presLayoutVars>
          <dgm:chMax val="0"/>
          <dgm:chPref val="0"/>
          <dgm:bulletEnabled val="1"/>
        </dgm:presLayoutVars>
      </dgm:prSet>
      <dgm:spPr/>
    </dgm:pt>
    <dgm:pt modelId="{970A6FC5-EE99-49C2-9AD5-07F3240FF327}" type="pres">
      <dgm:prSet presAssocID="{F3A9A08D-096B-493F-9816-6D89063496AD}" presName="wedge4" presStyleLbl="node1" presStyleIdx="3" presStyleCnt="4"/>
      <dgm:spPr/>
    </dgm:pt>
    <dgm:pt modelId="{B61458A6-03D9-4F9A-AFD7-02F2E6CE5E0C}" type="pres">
      <dgm:prSet presAssocID="{F3A9A08D-096B-493F-9816-6D89063496AD}" presName="wedge4Tx" presStyleLbl="node1" presStyleIdx="3" presStyleCnt="4">
        <dgm:presLayoutVars>
          <dgm:chMax val="0"/>
          <dgm:chPref val="0"/>
          <dgm:bulletEnabled val="1"/>
        </dgm:presLayoutVars>
      </dgm:prSet>
      <dgm:spPr/>
    </dgm:pt>
  </dgm:ptLst>
  <dgm:cxnLst>
    <dgm:cxn modelId="{DFA8AD0B-DB7B-4A61-B3B3-646644E864EC}" srcId="{F3A9A08D-096B-493F-9816-6D89063496AD}" destId="{EF26BAC3-4B0E-4911-B05A-C628FE2AF0B8}" srcOrd="3" destOrd="0" parTransId="{65283B05-37A2-46B0-B823-D600D457FE0B}" sibTransId="{4537B927-DFF1-4ED1-9DF9-FD378DD5ACF7}"/>
    <dgm:cxn modelId="{0EE53C1B-2F1E-445A-A533-6B1EF382414B}" type="presOf" srcId="{560CE13C-D4C1-4F14-ACDA-9BC9AD6BC46E}" destId="{2DD8675C-EA01-4828-8E69-89294A8AED03}" srcOrd="1" destOrd="0" presId="urn:microsoft.com/office/officeart/2005/8/layout/chart3"/>
    <dgm:cxn modelId="{DF0A8821-5D69-4EF5-9D81-4464028C573C}" type="presOf" srcId="{EF26BAC3-4B0E-4911-B05A-C628FE2AF0B8}" destId="{970A6FC5-EE99-49C2-9AD5-07F3240FF327}" srcOrd="0" destOrd="0" presId="urn:microsoft.com/office/officeart/2005/8/layout/chart3"/>
    <dgm:cxn modelId="{2CA32030-0E10-4201-AADF-A595DB315CFB}" type="presOf" srcId="{F3A9A08D-096B-493F-9816-6D89063496AD}" destId="{902D5142-EC1B-4E98-A091-E16416B2AA13}" srcOrd="0" destOrd="0" presId="urn:microsoft.com/office/officeart/2005/8/layout/chart3"/>
    <dgm:cxn modelId="{D6FD7F50-5F58-468E-A749-3D99F647C2DC}" srcId="{F3A9A08D-096B-493F-9816-6D89063496AD}" destId="{510CE953-962A-4F58-962B-C76212B447D7}" srcOrd="2" destOrd="0" parTransId="{C7266805-6ECB-49BE-8809-A56AD01EE7E1}" sibTransId="{0CDF8AF3-614B-41CB-B8D0-74D6E7825039}"/>
    <dgm:cxn modelId="{DD3B4E76-8B63-4B6A-BA74-0215179E20C7}" type="presOf" srcId="{560CE13C-D4C1-4F14-ACDA-9BC9AD6BC46E}" destId="{C28724FF-49D7-4693-9D53-EFC6C2BB79E9}" srcOrd="0" destOrd="0" presId="urn:microsoft.com/office/officeart/2005/8/layout/chart3"/>
    <dgm:cxn modelId="{32EC4177-020E-4B3E-BD40-CA2F576B5445}" type="presOf" srcId="{510CE953-962A-4F58-962B-C76212B447D7}" destId="{5B397D3F-892D-4221-99CC-3862AB481C7C}" srcOrd="1" destOrd="0" presId="urn:microsoft.com/office/officeart/2005/8/layout/chart3"/>
    <dgm:cxn modelId="{E4533A83-03A6-478C-83CE-54B3A349C569}" type="presOf" srcId="{541DD62F-E9D9-4F09-9725-1398FFB98572}" destId="{9C977087-FAB5-4A24-96BB-485C1DF389A9}" srcOrd="0" destOrd="0" presId="urn:microsoft.com/office/officeart/2005/8/layout/chart3"/>
    <dgm:cxn modelId="{A95EE790-8F73-491A-A7EA-BB8B6C300F0D}" type="presOf" srcId="{541DD62F-E9D9-4F09-9725-1398FFB98572}" destId="{ECCC0F48-EAB7-4957-93DD-8E0BEBEA892F}" srcOrd="1" destOrd="0" presId="urn:microsoft.com/office/officeart/2005/8/layout/chart3"/>
    <dgm:cxn modelId="{DFD587B5-486B-4E77-9061-1477985DBE37}" srcId="{F3A9A08D-096B-493F-9816-6D89063496AD}" destId="{560CE13C-D4C1-4F14-ACDA-9BC9AD6BC46E}" srcOrd="0" destOrd="0" parTransId="{8101CC9C-9A29-459D-98B6-A9E55FDA1316}" sibTransId="{CD65DE03-5BB8-4075-B63D-F567614E6B96}"/>
    <dgm:cxn modelId="{D9B1A9B7-6270-41F5-B30A-E721ACDC3A50}" srcId="{F3A9A08D-096B-493F-9816-6D89063496AD}" destId="{541DD62F-E9D9-4F09-9725-1398FFB98572}" srcOrd="1" destOrd="0" parTransId="{49FB54C8-15AE-479F-A289-9BED90075C59}" sibTransId="{CC767216-8AF1-44C3-B29F-367503D99E7D}"/>
    <dgm:cxn modelId="{8EC2D8E8-95F6-4350-9FCA-85A9781ED10D}" type="presOf" srcId="{EF26BAC3-4B0E-4911-B05A-C628FE2AF0B8}" destId="{B61458A6-03D9-4F9A-AFD7-02F2E6CE5E0C}" srcOrd="1" destOrd="0" presId="urn:microsoft.com/office/officeart/2005/8/layout/chart3"/>
    <dgm:cxn modelId="{7927B9EF-B960-433F-ABE8-C305A967C80F}" type="presOf" srcId="{510CE953-962A-4F58-962B-C76212B447D7}" destId="{B5212260-D42E-4212-8B6A-7D89E47ADB68}" srcOrd="0" destOrd="0" presId="urn:microsoft.com/office/officeart/2005/8/layout/chart3"/>
    <dgm:cxn modelId="{E35B13C7-4D2A-45D9-B1FF-47A11FFF67FE}" type="presParOf" srcId="{902D5142-EC1B-4E98-A091-E16416B2AA13}" destId="{C28724FF-49D7-4693-9D53-EFC6C2BB79E9}" srcOrd="0" destOrd="0" presId="urn:microsoft.com/office/officeart/2005/8/layout/chart3"/>
    <dgm:cxn modelId="{EB409A8D-7DE3-4838-A813-42F9E76F492C}" type="presParOf" srcId="{902D5142-EC1B-4E98-A091-E16416B2AA13}" destId="{2DD8675C-EA01-4828-8E69-89294A8AED03}" srcOrd="1" destOrd="0" presId="urn:microsoft.com/office/officeart/2005/8/layout/chart3"/>
    <dgm:cxn modelId="{368315F1-9E19-45B3-BDC7-7F42449FCE79}" type="presParOf" srcId="{902D5142-EC1B-4E98-A091-E16416B2AA13}" destId="{9C977087-FAB5-4A24-96BB-485C1DF389A9}" srcOrd="2" destOrd="0" presId="urn:microsoft.com/office/officeart/2005/8/layout/chart3"/>
    <dgm:cxn modelId="{CBA23BD0-D3B3-4387-A04A-C1D0721AAC31}" type="presParOf" srcId="{902D5142-EC1B-4E98-A091-E16416B2AA13}" destId="{ECCC0F48-EAB7-4957-93DD-8E0BEBEA892F}" srcOrd="3" destOrd="0" presId="urn:microsoft.com/office/officeart/2005/8/layout/chart3"/>
    <dgm:cxn modelId="{DFC31A71-887B-4013-AE9E-1371D26BD0C2}" type="presParOf" srcId="{902D5142-EC1B-4E98-A091-E16416B2AA13}" destId="{B5212260-D42E-4212-8B6A-7D89E47ADB68}" srcOrd="4" destOrd="0" presId="urn:microsoft.com/office/officeart/2005/8/layout/chart3"/>
    <dgm:cxn modelId="{E933013B-794B-4797-94C2-CA0A530020A6}" type="presParOf" srcId="{902D5142-EC1B-4E98-A091-E16416B2AA13}" destId="{5B397D3F-892D-4221-99CC-3862AB481C7C}" srcOrd="5" destOrd="0" presId="urn:microsoft.com/office/officeart/2005/8/layout/chart3"/>
    <dgm:cxn modelId="{C677D491-4C2A-414D-95CA-E38EBB0F4EBC}" type="presParOf" srcId="{902D5142-EC1B-4E98-A091-E16416B2AA13}" destId="{970A6FC5-EE99-49C2-9AD5-07F3240FF327}" srcOrd="6" destOrd="0" presId="urn:microsoft.com/office/officeart/2005/8/layout/chart3"/>
    <dgm:cxn modelId="{195F09B0-5612-4345-B5BD-34B36F63A118}" type="presParOf" srcId="{902D5142-EC1B-4E98-A091-E16416B2AA13}" destId="{B61458A6-03D9-4F9A-AFD7-02F2E6CE5E0C}" srcOrd="7"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0B8A28-F903-4F2A-AA9F-F1572FC8A73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26025BC-A5D2-49BF-B7E2-D0272924824C}">
      <dgm:prSet/>
      <dgm:spPr/>
      <dgm:t>
        <a:bodyPr/>
        <a:lstStyle/>
        <a:p>
          <a:r>
            <a:rPr lang="ko-KR" dirty="0"/>
            <a:t>블록체인으로 학습 데이터의 안정성과 투명성을 보장</a:t>
          </a:r>
          <a:r>
            <a:rPr lang="en-US" dirty="0"/>
            <a:t>, </a:t>
          </a:r>
          <a:r>
            <a:rPr lang="ko-KR" dirty="0" err="1"/>
            <a:t>위변조</a:t>
          </a:r>
          <a:r>
            <a:rPr lang="ko-KR" dirty="0"/>
            <a:t> 방지</a:t>
          </a:r>
          <a:endParaRPr lang="en-US" dirty="0"/>
        </a:p>
      </dgm:t>
    </dgm:pt>
    <dgm:pt modelId="{9E194A78-0244-4C9B-B0E4-A36DC2D5B448}" type="parTrans" cxnId="{5E22EF91-F424-47CE-83A2-00544F6E3F77}">
      <dgm:prSet/>
      <dgm:spPr/>
      <dgm:t>
        <a:bodyPr/>
        <a:lstStyle/>
        <a:p>
          <a:endParaRPr lang="en-US"/>
        </a:p>
      </dgm:t>
    </dgm:pt>
    <dgm:pt modelId="{928BC00A-26E3-4E07-8BB3-8A77AB3F3E0C}" type="sibTrans" cxnId="{5E22EF91-F424-47CE-83A2-00544F6E3F77}">
      <dgm:prSet/>
      <dgm:spPr/>
      <dgm:t>
        <a:bodyPr/>
        <a:lstStyle/>
        <a:p>
          <a:endParaRPr lang="en-US"/>
        </a:p>
      </dgm:t>
    </dgm:pt>
    <dgm:pt modelId="{EA74BF8B-D46A-4A8E-BE94-019E6F13D15D}">
      <dgm:prSet/>
      <dgm:spPr/>
      <dgm:t>
        <a:bodyPr/>
        <a:lstStyle/>
        <a:p>
          <a:r>
            <a:rPr lang="ko-KR"/>
            <a:t>학습 진행 과정 파악</a:t>
          </a:r>
          <a:r>
            <a:rPr lang="en-US"/>
            <a:t>, </a:t>
          </a:r>
          <a:r>
            <a:rPr lang="ko-KR"/>
            <a:t>평가 시스템의 공정성 확보</a:t>
          </a:r>
          <a:r>
            <a:rPr lang="en-US"/>
            <a:t>, </a:t>
          </a:r>
          <a:r>
            <a:rPr lang="ko-KR"/>
            <a:t>학습 과정에 대한 신뢰성</a:t>
          </a:r>
          <a:endParaRPr lang="en-US"/>
        </a:p>
      </dgm:t>
    </dgm:pt>
    <dgm:pt modelId="{8E6F2AE9-9E22-489F-9AAA-83CA08F75D4B}" type="parTrans" cxnId="{7290E797-2CCE-45F9-8F22-8D99B8244EBA}">
      <dgm:prSet/>
      <dgm:spPr/>
      <dgm:t>
        <a:bodyPr/>
        <a:lstStyle/>
        <a:p>
          <a:endParaRPr lang="en-US"/>
        </a:p>
      </dgm:t>
    </dgm:pt>
    <dgm:pt modelId="{88E9913A-5406-4A68-90A8-A24E868D4F2A}" type="sibTrans" cxnId="{7290E797-2CCE-45F9-8F22-8D99B8244EBA}">
      <dgm:prSet/>
      <dgm:spPr/>
      <dgm:t>
        <a:bodyPr/>
        <a:lstStyle/>
        <a:p>
          <a:endParaRPr lang="en-US"/>
        </a:p>
      </dgm:t>
    </dgm:pt>
    <dgm:pt modelId="{BEBF9EDA-9893-48B8-B3A6-A79533F7D79B}">
      <dgm:prSet/>
      <dgm:spPr/>
      <dgm:t>
        <a:bodyPr/>
        <a:lstStyle/>
        <a:p>
          <a:r>
            <a:rPr lang="ko-KR"/>
            <a:t>누구나 학습 컨텐츠 공급</a:t>
          </a:r>
          <a:r>
            <a:rPr lang="en-US"/>
            <a:t>, </a:t>
          </a:r>
          <a:r>
            <a:rPr lang="ko-KR"/>
            <a:t>소비</a:t>
          </a:r>
          <a:r>
            <a:rPr lang="en-US"/>
            <a:t>, </a:t>
          </a:r>
          <a:r>
            <a:rPr lang="ko-KR"/>
            <a:t>인증</a:t>
          </a:r>
          <a:endParaRPr lang="en-US"/>
        </a:p>
      </dgm:t>
    </dgm:pt>
    <dgm:pt modelId="{B85BEB7B-B74A-4E76-B858-0C7A39DF1D86}" type="parTrans" cxnId="{EB608748-3A4B-4A98-86B3-D2B0D07C361C}">
      <dgm:prSet/>
      <dgm:spPr/>
      <dgm:t>
        <a:bodyPr/>
        <a:lstStyle/>
        <a:p>
          <a:endParaRPr lang="en-US"/>
        </a:p>
      </dgm:t>
    </dgm:pt>
    <dgm:pt modelId="{EEF380D6-2EE7-48D6-84E8-BFE91D383384}" type="sibTrans" cxnId="{EB608748-3A4B-4A98-86B3-D2B0D07C361C}">
      <dgm:prSet/>
      <dgm:spPr/>
      <dgm:t>
        <a:bodyPr/>
        <a:lstStyle/>
        <a:p>
          <a:endParaRPr lang="en-US"/>
        </a:p>
      </dgm:t>
    </dgm:pt>
    <dgm:pt modelId="{AA6A1739-8FED-410C-B6B3-B114B00154EA}" type="pres">
      <dgm:prSet presAssocID="{5E0B8A28-F903-4F2A-AA9F-F1572FC8A734}" presName="vert0" presStyleCnt="0">
        <dgm:presLayoutVars>
          <dgm:dir/>
          <dgm:animOne val="branch"/>
          <dgm:animLvl val="lvl"/>
        </dgm:presLayoutVars>
      </dgm:prSet>
      <dgm:spPr/>
    </dgm:pt>
    <dgm:pt modelId="{AD52C3C7-DC86-4EED-895E-DA17787B495E}" type="pres">
      <dgm:prSet presAssocID="{826025BC-A5D2-49BF-B7E2-D0272924824C}" presName="thickLine" presStyleLbl="alignNode1" presStyleIdx="0" presStyleCnt="3"/>
      <dgm:spPr/>
    </dgm:pt>
    <dgm:pt modelId="{7EFC93EB-9A4F-437A-861F-9C26376C36BD}" type="pres">
      <dgm:prSet presAssocID="{826025BC-A5D2-49BF-B7E2-D0272924824C}" presName="horz1" presStyleCnt="0"/>
      <dgm:spPr/>
    </dgm:pt>
    <dgm:pt modelId="{EABBF393-6102-41ED-89D1-8FBB9E56B7F4}" type="pres">
      <dgm:prSet presAssocID="{826025BC-A5D2-49BF-B7E2-D0272924824C}" presName="tx1" presStyleLbl="revTx" presStyleIdx="0" presStyleCnt="3"/>
      <dgm:spPr/>
    </dgm:pt>
    <dgm:pt modelId="{6E5DC5DA-7E1E-4DFD-A32E-DBC616066644}" type="pres">
      <dgm:prSet presAssocID="{826025BC-A5D2-49BF-B7E2-D0272924824C}" presName="vert1" presStyleCnt="0"/>
      <dgm:spPr/>
    </dgm:pt>
    <dgm:pt modelId="{EE66CE25-08BC-4E5C-ADDD-3C56346032F8}" type="pres">
      <dgm:prSet presAssocID="{EA74BF8B-D46A-4A8E-BE94-019E6F13D15D}" presName="thickLine" presStyleLbl="alignNode1" presStyleIdx="1" presStyleCnt="3"/>
      <dgm:spPr/>
    </dgm:pt>
    <dgm:pt modelId="{78DF7A8F-CD21-49BB-99CC-278719A8E859}" type="pres">
      <dgm:prSet presAssocID="{EA74BF8B-D46A-4A8E-BE94-019E6F13D15D}" presName="horz1" presStyleCnt="0"/>
      <dgm:spPr/>
    </dgm:pt>
    <dgm:pt modelId="{CB353853-E19E-4999-A845-9DBB948AFC67}" type="pres">
      <dgm:prSet presAssocID="{EA74BF8B-D46A-4A8E-BE94-019E6F13D15D}" presName="tx1" presStyleLbl="revTx" presStyleIdx="1" presStyleCnt="3"/>
      <dgm:spPr/>
    </dgm:pt>
    <dgm:pt modelId="{1761721C-7AC8-4658-B297-0B700F0E5819}" type="pres">
      <dgm:prSet presAssocID="{EA74BF8B-D46A-4A8E-BE94-019E6F13D15D}" presName="vert1" presStyleCnt="0"/>
      <dgm:spPr/>
    </dgm:pt>
    <dgm:pt modelId="{C5288C99-4CC5-4FE0-9A08-1A2277A187CB}" type="pres">
      <dgm:prSet presAssocID="{BEBF9EDA-9893-48B8-B3A6-A79533F7D79B}" presName="thickLine" presStyleLbl="alignNode1" presStyleIdx="2" presStyleCnt="3"/>
      <dgm:spPr/>
    </dgm:pt>
    <dgm:pt modelId="{12A79FC6-DF48-4A59-BE54-EA906DB46112}" type="pres">
      <dgm:prSet presAssocID="{BEBF9EDA-9893-48B8-B3A6-A79533F7D79B}" presName="horz1" presStyleCnt="0"/>
      <dgm:spPr/>
    </dgm:pt>
    <dgm:pt modelId="{B42FB57D-5E91-4E20-9F97-F4F3802F885D}" type="pres">
      <dgm:prSet presAssocID="{BEBF9EDA-9893-48B8-B3A6-A79533F7D79B}" presName="tx1" presStyleLbl="revTx" presStyleIdx="2" presStyleCnt="3"/>
      <dgm:spPr/>
    </dgm:pt>
    <dgm:pt modelId="{CFCC3018-A06F-4C97-B800-D1B28D787EB7}" type="pres">
      <dgm:prSet presAssocID="{BEBF9EDA-9893-48B8-B3A6-A79533F7D79B}" presName="vert1" presStyleCnt="0"/>
      <dgm:spPr/>
    </dgm:pt>
  </dgm:ptLst>
  <dgm:cxnLst>
    <dgm:cxn modelId="{5DEC6B34-2649-4EC5-93D2-45133AB41AF5}" type="presOf" srcId="{5E0B8A28-F903-4F2A-AA9F-F1572FC8A734}" destId="{AA6A1739-8FED-410C-B6B3-B114B00154EA}" srcOrd="0" destOrd="0" presId="urn:microsoft.com/office/officeart/2008/layout/LinedList"/>
    <dgm:cxn modelId="{B2830135-126F-4834-84AA-2E4312546854}" type="presOf" srcId="{BEBF9EDA-9893-48B8-B3A6-A79533F7D79B}" destId="{B42FB57D-5E91-4E20-9F97-F4F3802F885D}" srcOrd="0" destOrd="0" presId="urn:microsoft.com/office/officeart/2008/layout/LinedList"/>
    <dgm:cxn modelId="{EB608748-3A4B-4A98-86B3-D2B0D07C361C}" srcId="{5E0B8A28-F903-4F2A-AA9F-F1572FC8A734}" destId="{BEBF9EDA-9893-48B8-B3A6-A79533F7D79B}" srcOrd="2" destOrd="0" parTransId="{B85BEB7B-B74A-4E76-B858-0C7A39DF1D86}" sibTransId="{EEF380D6-2EE7-48D6-84E8-BFE91D383384}"/>
    <dgm:cxn modelId="{5E22EF91-F424-47CE-83A2-00544F6E3F77}" srcId="{5E0B8A28-F903-4F2A-AA9F-F1572FC8A734}" destId="{826025BC-A5D2-49BF-B7E2-D0272924824C}" srcOrd="0" destOrd="0" parTransId="{9E194A78-0244-4C9B-B0E4-A36DC2D5B448}" sibTransId="{928BC00A-26E3-4E07-8BB3-8A77AB3F3E0C}"/>
    <dgm:cxn modelId="{7290E797-2CCE-45F9-8F22-8D99B8244EBA}" srcId="{5E0B8A28-F903-4F2A-AA9F-F1572FC8A734}" destId="{EA74BF8B-D46A-4A8E-BE94-019E6F13D15D}" srcOrd="1" destOrd="0" parTransId="{8E6F2AE9-9E22-489F-9AAA-83CA08F75D4B}" sibTransId="{88E9913A-5406-4A68-90A8-A24E868D4F2A}"/>
    <dgm:cxn modelId="{512A78BC-80FE-4995-BED2-6E5C72DEDF56}" type="presOf" srcId="{EA74BF8B-D46A-4A8E-BE94-019E6F13D15D}" destId="{CB353853-E19E-4999-A845-9DBB948AFC67}" srcOrd="0" destOrd="0" presId="urn:microsoft.com/office/officeart/2008/layout/LinedList"/>
    <dgm:cxn modelId="{5DC224D8-8B5A-4D56-8E17-B00C387F2E55}" type="presOf" srcId="{826025BC-A5D2-49BF-B7E2-D0272924824C}" destId="{EABBF393-6102-41ED-89D1-8FBB9E56B7F4}" srcOrd="0" destOrd="0" presId="urn:microsoft.com/office/officeart/2008/layout/LinedList"/>
    <dgm:cxn modelId="{EEEEA575-43D4-45F7-A88A-EAE5DC2ACB4B}" type="presParOf" srcId="{AA6A1739-8FED-410C-B6B3-B114B00154EA}" destId="{AD52C3C7-DC86-4EED-895E-DA17787B495E}" srcOrd="0" destOrd="0" presId="urn:microsoft.com/office/officeart/2008/layout/LinedList"/>
    <dgm:cxn modelId="{AD06C40A-46B5-436E-8D1D-7356C82757DC}" type="presParOf" srcId="{AA6A1739-8FED-410C-B6B3-B114B00154EA}" destId="{7EFC93EB-9A4F-437A-861F-9C26376C36BD}" srcOrd="1" destOrd="0" presId="urn:microsoft.com/office/officeart/2008/layout/LinedList"/>
    <dgm:cxn modelId="{636131CB-25FA-49D2-8E9B-24FC465286D6}" type="presParOf" srcId="{7EFC93EB-9A4F-437A-861F-9C26376C36BD}" destId="{EABBF393-6102-41ED-89D1-8FBB9E56B7F4}" srcOrd="0" destOrd="0" presId="urn:microsoft.com/office/officeart/2008/layout/LinedList"/>
    <dgm:cxn modelId="{965EF5A0-A3EB-4072-82E1-2880E3A99D71}" type="presParOf" srcId="{7EFC93EB-9A4F-437A-861F-9C26376C36BD}" destId="{6E5DC5DA-7E1E-4DFD-A32E-DBC616066644}" srcOrd="1" destOrd="0" presId="urn:microsoft.com/office/officeart/2008/layout/LinedList"/>
    <dgm:cxn modelId="{4C8E64DB-6BE4-4E16-9503-F20B8263D0E4}" type="presParOf" srcId="{AA6A1739-8FED-410C-B6B3-B114B00154EA}" destId="{EE66CE25-08BC-4E5C-ADDD-3C56346032F8}" srcOrd="2" destOrd="0" presId="urn:microsoft.com/office/officeart/2008/layout/LinedList"/>
    <dgm:cxn modelId="{EF133D32-CC7B-4A25-AB05-5646FBACD799}" type="presParOf" srcId="{AA6A1739-8FED-410C-B6B3-B114B00154EA}" destId="{78DF7A8F-CD21-49BB-99CC-278719A8E859}" srcOrd="3" destOrd="0" presId="urn:microsoft.com/office/officeart/2008/layout/LinedList"/>
    <dgm:cxn modelId="{36A9970D-DF3B-46AF-B39F-D7316FF3FE67}" type="presParOf" srcId="{78DF7A8F-CD21-49BB-99CC-278719A8E859}" destId="{CB353853-E19E-4999-A845-9DBB948AFC67}" srcOrd="0" destOrd="0" presId="urn:microsoft.com/office/officeart/2008/layout/LinedList"/>
    <dgm:cxn modelId="{4F55BC60-84A9-45D8-B139-DE1D15264D35}" type="presParOf" srcId="{78DF7A8F-CD21-49BB-99CC-278719A8E859}" destId="{1761721C-7AC8-4658-B297-0B700F0E5819}" srcOrd="1" destOrd="0" presId="urn:microsoft.com/office/officeart/2008/layout/LinedList"/>
    <dgm:cxn modelId="{A6A6504C-3C7F-47CB-B9D9-5171A556C5DF}" type="presParOf" srcId="{AA6A1739-8FED-410C-B6B3-B114B00154EA}" destId="{C5288C99-4CC5-4FE0-9A08-1A2277A187CB}" srcOrd="4" destOrd="0" presId="urn:microsoft.com/office/officeart/2008/layout/LinedList"/>
    <dgm:cxn modelId="{502690CA-8DC2-4185-A303-830A711BE323}" type="presParOf" srcId="{AA6A1739-8FED-410C-B6B3-B114B00154EA}" destId="{12A79FC6-DF48-4A59-BE54-EA906DB46112}" srcOrd="5" destOrd="0" presId="urn:microsoft.com/office/officeart/2008/layout/LinedList"/>
    <dgm:cxn modelId="{A04737EF-6805-44C6-85F4-261E303F416A}" type="presParOf" srcId="{12A79FC6-DF48-4A59-BE54-EA906DB46112}" destId="{B42FB57D-5E91-4E20-9F97-F4F3802F885D}" srcOrd="0" destOrd="0" presId="urn:microsoft.com/office/officeart/2008/layout/LinedList"/>
    <dgm:cxn modelId="{2259173E-6A18-4FDE-B2CC-98C07791895A}" type="presParOf" srcId="{12A79FC6-DF48-4A59-BE54-EA906DB46112}" destId="{CFCC3018-A06F-4C97-B800-D1B28D787EB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512B2D-6749-492C-8EBB-159DEA4954EC}" type="doc">
      <dgm:prSet loTypeId="urn:microsoft.com/office/officeart/2005/8/layout/arrow5" loCatId="relationship" qsTypeId="urn:microsoft.com/office/officeart/2005/8/quickstyle/simple1" qsCatId="simple" csTypeId="urn:microsoft.com/office/officeart/2005/8/colors/colorful2" csCatId="colorful"/>
      <dgm:spPr/>
      <dgm:t>
        <a:bodyPr/>
        <a:lstStyle/>
        <a:p>
          <a:endParaRPr lang="en-US"/>
        </a:p>
      </dgm:t>
    </dgm:pt>
    <dgm:pt modelId="{1A4EE248-CBEB-42C9-AF03-C96BD99FFC3C}">
      <dgm:prSet/>
      <dgm:spPr/>
      <dgm:t>
        <a:bodyPr/>
        <a:lstStyle/>
        <a:p>
          <a:r>
            <a:rPr lang="ko-KR"/>
            <a:t>강의 수강</a:t>
          </a:r>
          <a:endParaRPr lang="en-US"/>
        </a:p>
      </dgm:t>
    </dgm:pt>
    <dgm:pt modelId="{FEE83E54-15D6-4C06-8DC7-8BE6E29B7320}" type="parTrans" cxnId="{7C37E7C6-60EE-4984-8831-BE01128EF1B3}">
      <dgm:prSet/>
      <dgm:spPr/>
      <dgm:t>
        <a:bodyPr/>
        <a:lstStyle/>
        <a:p>
          <a:endParaRPr lang="en-US"/>
        </a:p>
      </dgm:t>
    </dgm:pt>
    <dgm:pt modelId="{8F302DAB-B698-43F4-817E-BD4A767A5FCD}" type="sibTrans" cxnId="{7C37E7C6-60EE-4984-8831-BE01128EF1B3}">
      <dgm:prSet/>
      <dgm:spPr/>
      <dgm:t>
        <a:bodyPr/>
        <a:lstStyle/>
        <a:p>
          <a:endParaRPr lang="en-US"/>
        </a:p>
      </dgm:t>
    </dgm:pt>
    <dgm:pt modelId="{0F1D5C4F-C246-40E7-9B4E-D97ECAEE30D9}">
      <dgm:prSet/>
      <dgm:spPr/>
      <dgm:t>
        <a:bodyPr/>
        <a:lstStyle/>
        <a:p>
          <a:r>
            <a:rPr lang="ko-KR"/>
            <a:t>강의 수강 인증</a:t>
          </a:r>
          <a:endParaRPr lang="en-US"/>
        </a:p>
      </dgm:t>
    </dgm:pt>
    <dgm:pt modelId="{5D5BAB9F-0BE5-4C52-AD0D-BD7E49E4903E}" type="parTrans" cxnId="{E0175AA4-2612-4F68-94D9-58A4D132694A}">
      <dgm:prSet/>
      <dgm:spPr/>
      <dgm:t>
        <a:bodyPr/>
        <a:lstStyle/>
        <a:p>
          <a:endParaRPr lang="en-US"/>
        </a:p>
      </dgm:t>
    </dgm:pt>
    <dgm:pt modelId="{C00E8408-B42E-4F5A-9E59-866EBC49437A}" type="sibTrans" cxnId="{E0175AA4-2612-4F68-94D9-58A4D132694A}">
      <dgm:prSet/>
      <dgm:spPr/>
      <dgm:t>
        <a:bodyPr/>
        <a:lstStyle/>
        <a:p>
          <a:endParaRPr lang="en-US"/>
        </a:p>
      </dgm:t>
    </dgm:pt>
    <dgm:pt modelId="{703A5D95-44F8-42EA-BEED-69EAA25705D9}">
      <dgm:prSet/>
      <dgm:spPr/>
      <dgm:t>
        <a:bodyPr/>
        <a:lstStyle/>
        <a:p>
          <a:r>
            <a:rPr lang="ko-KR"/>
            <a:t>강의 생성</a:t>
          </a:r>
          <a:endParaRPr lang="en-US"/>
        </a:p>
      </dgm:t>
    </dgm:pt>
    <dgm:pt modelId="{F5766BD1-E044-48CC-AAB6-AEE3CBAC048F}" type="parTrans" cxnId="{0CEA402A-2B5B-4DB9-9ADB-1023D757E8BB}">
      <dgm:prSet/>
      <dgm:spPr/>
      <dgm:t>
        <a:bodyPr/>
        <a:lstStyle/>
        <a:p>
          <a:endParaRPr lang="en-US"/>
        </a:p>
      </dgm:t>
    </dgm:pt>
    <dgm:pt modelId="{493BB669-6339-4CF6-B8B8-19DCCEA61AD9}" type="sibTrans" cxnId="{0CEA402A-2B5B-4DB9-9ADB-1023D757E8BB}">
      <dgm:prSet/>
      <dgm:spPr/>
      <dgm:t>
        <a:bodyPr/>
        <a:lstStyle/>
        <a:p>
          <a:endParaRPr lang="en-US"/>
        </a:p>
      </dgm:t>
    </dgm:pt>
    <dgm:pt modelId="{DFEF969E-026E-40A2-B2C2-941F9DF795FC}" type="pres">
      <dgm:prSet presAssocID="{CB512B2D-6749-492C-8EBB-159DEA4954EC}" presName="diagram" presStyleCnt="0">
        <dgm:presLayoutVars>
          <dgm:dir/>
          <dgm:resizeHandles val="exact"/>
        </dgm:presLayoutVars>
      </dgm:prSet>
      <dgm:spPr/>
    </dgm:pt>
    <dgm:pt modelId="{F32B02C9-CB20-4F8B-AFA3-D5B95AE54CD7}" type="pres">
      <dgm:prSet presAssocID="{1A4EE248-CBEB-42C9-AF03-C96BD99FFC3C}" presName="arrow" presStyleLbl="node1" presStyleIdx="0" presStyleCnt="3">
        <dgm:presLayoutVars>
          <dgm:bulletEnabled val="1"/>
        </dgm:presLayoutVars>
      </dgm:prSet>
      <dgm:spPr/>
    </dgm:pt>
    <dgm:pt modelId="{EACA7DEF-E76A-4118-ABD3-EC5254853B00}" type="pres">
      <dgm:prSet presAssocID="{0F1D5C4F-C246-40E7-9B4E-D97ECAEE30D9}" presName="arrow" presStyleLbl="node1" presStyleIdx="1" presStyleCnt="3">
        <dgm:presLayoutVars>
          <dgm:bulletEnabled val="1"/>
        </dgm:presLayoutVars>
      </dgm:prSet>
      <dgm:spPr/>
    </dgm:pt>
    <dgm:pt modelId="{15D8D530-8CC0-4FD6-A91D-D0C0CFCDB691}" type="pres">
      <dgm:prSet presAssocID="{703A5D95-44F8-42EA-BEED-69EAA25705D9}" presName="arrow" presStyleLbl="node1" presStyleIdx="2" presStyleCnt="3">
        <dgm:presLayoutVars>
          <dgm:bulletEnabled val="1"/>
        </dgm:presLayoutVars>
      </dgm:prSet>
      <dgm:spPr/>
    </dgm:pt>
  </dgm:ptLst>
  <dgm:cxnLst>
    <dgm:cxn modelId="{0CEA402A-2B5B-4DB9-9ADB-1023D757E8BB}" srcId="{CB512B2D-6749-492C-8EBB-159DEA4954EC}" destId="{703A5D95-44F8-42EA-BEED-69EAA25705D9}" srcOrd="2" destOrd="0" parTransId="{F5766BD1-E044-48CC-AAB6-AEE3CBAC048F}" sibTransId="{493BB669-6339-4CF6-B8B8-19DCCEA61AD9}"/>
    <dgm:cxn modelId="{0CB3DC37-4FA6-41B5-92AB-0D48D0C53920}" type="presOf" srcId="{1A4EE248-CBEB-42C9-AF03-C96BD99FFC3C}" destId="{F32B02C9-CB20-4F8B-AFA3-D5B95AE54CD7}" srcOrd="0" destOrd="0" presId="urn:microsoft.com/office/officeart/2005/8/layout/arrow5"/>
    <dgm:cxn modelId="{EFB89E9A-7C5D-4A57-B1F4-B1215DAEF073}" type="presOf" srcId="{CB512B2D-6749-492C-8EBB-159DEA4954EC}" destId="{DFEF969E-026E-40A2-B2C2-941F9DF795FC}" srcOrd="0" destOrd="0" presId="urn:microsoft.com/office/officeart/2005/8/layout/arrow5"/>
    <dgm:cxn modelId="{E0175AA4-2612-4F68-94D9-58A4D132694A}" srcId="{CB512B2D-6749-492C-8EBB-159DEA4954EC}" destId="{0F1D5C4F-C246-40E7-9B4E-D97ECAEE30D9}" srcOrd="1" destOrd="0" parTransId="{5D5BAB9F-0BE5-4C52-AD0D-BD7E49E4903E}" sibTransId="{C00E8408-B42E-4F5A-9E59-866EBC49437A}"/>
    <dgm:cxn modelId="{D27342B7-A4AF-4184-A3B4-C989D1EA5742}" type="presOf" srcId="{0F1D5C4F-C246-40E7-9B4E-D97ECAEE30D9}" destId="{EACA7DEF-E76A-4118-ABD3-EC5254853B00}" srcOrd="0" destOrd="0" presId="urn:microsoft.com/office/officeart/2005/8/layout/arrow5"/>
    <dgm:cxn modelId="{7C37E7C6-60EE-4984-8831-BE01128EF1B3}" srcId="{CB512B2D-6749-492C-8EBB-159DEA4954EC}" destId="{1A4EE248-CBEB-42C9-AF03-C96BD99FFC3C}" srcOrd="0" destOrd="0" parTransId="{FEE83E54-15D6-4C06-8DC7-8BE6E29B7320}" sibTransId="{8F302DAB-B698-43F4-817E-BD4A767A5FCD}"/>
    <dgm:cxn modelId="{4C0D82D1-AAE5-4944-9DE7-94F04B029050}" type="presOf" srcId="{703A5D95-44F8-42EA-BEED-69EAA25705D9}" destId="{15D8D530-8CC0-4FD6-A91D-D0C0CFCDB691}" srcOrd="0" destOrd="0" presId="urn:microsoft.com/office/officeart/2005/8/layout/arrow5"/>
    <dgm:cxn modelId="{F352C858-B1D0-4801-A5F3-6155C0B7E8D2}" type="presParOf" srcId="{DFEF969E-026E-40A2-B2C2-941F9DF795FC}" destId="{F32B02C9-CB20-4F8B-AFA3-D5B95AE54CD7}" srcOrd="0" destOrd="0" presId="urn:microsoft.com/office/officeart/2005/8/layout/arrow5"/>
    <dgm:cxn modelId="{CA2EFCF5-66ED-44B0-908A-D7E01ECFAF9F}" type="presParOf" srcId="{DFEF969E-026E-40A2-B2C2-941F9DF795FC}" destId="{EACA7DEF-E76A-4118-ABD3-EC5254853B00}" srcOrd="1" destOrd="0" presId="urn:microsoft.com/office/officeart/2005/8/layout/arrow5"/>
    <dgm:cxn modelId="{82286D45-3513-4DE2-8748-F33AF828DE8F}" type="presParOf" srcId="{DFEF969E-026E-40A2-B2C2-941F9DF795FC}" destId="{15D8D530-8CC0-4FD6-A91D-D0C0CFCDB691}"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398391-553C-4662-9886-98A47F8B8B3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569F891-091F-42E3-A374-35D6D76FE78A}">
      <dgm:prSet/>
      <dgm:spPr/>
      <dgm:t>
        <a:bodyPr/>
        <a:lstStyle/>
        <a:p>
          <a:r>
            <a:rPr lang="ko-KR" dirty="0" err="1"/>
            <a:t>트러플은</a:t>
          </a:r>
          <a:r>
            <a:rPr lang="ko-KR" dirty="0"/>
            <a:t> 이더리움 가상 머신을 사용하는 블록체인을 위한 개발 환경을 제공</a:t>
          </a:r>
          <a:endParaRPr lang="en-US" dirty="0"/>
        </a:p>
      </dgm:t>
    </dgm:pt>
    <dgm:pt modelId="{5B7404BA-5283-4E20-8133-E5811F2D5F3D}" type="parTrans" cxnId="{426E9E36-2B13-458C-A2AB-3C3557E31A55}">
      <dgm:prSet/>
      <dgm:spPr/>
      <dgm:t>
        <a:bodyPr/>
        <a:lstStyle/>
        <a:p>
          <a:endParaRPr lang="en-US"/>
        </a:p>
      </dgm:t>
    </dgm:pt>
    <dgm:pt modelId="{3621C022-7F30-4E89-849C-37CB5EB26FA3}" type="sibTrans" cxnId="{426E9E36-2B13-458C-A2AB-3C3557E31A55}">
      <dgm:prSet/>
      <dgm:spPr/>
      <dgm:t>
        <a:bodyPr/>
        <a:lstStyle/>
        <a:p>
          <a:endParaRPr lang="en-US"/>
        </a:p>
      </dgm:t>
    </dgm:pt>
    <dgm:pt modelId="{060CA06B-1D57-4735-BC7F-C85582D4E6AB}">
      <dgm:prSet/>
      <dgm:spPr/>
      <dgm:t>
        <a:bodyPr/>
        <a:lstStyle/>
        <a:p>
          <a:r>
            <a:rPr lang="ko-KR" dirty="0" err="1"/>
            <a:t>트러플로</a:t>
          </a:r>
          <a:r>
            <a:rPr lang="ko-KR" dirty="0"/>
            <a:t> 작성한 스마트 컨트랙트 코드를 컴파일</a:t>
          </a:r>
          <a:r>
            <a:rPr lang="en-US" dirty="0"/>
            <a:t>, </a:t>
          </a:r>
          <a:r>
            <a:rPr lang="ko-KR" dirty="0"/>
            <a:t>배포</a:t>
          </a:r>
          <a:r>
            <a:rPr lang="en-US" dirty="0"/>
            <a:t>, </a:t>
          </a:r>
          <a:r>
            <a:rPr lang="ko-KR" dirty="0"/>
            <a:t>마이그레이션</a:t>
          </a:r>
          <a:r>
            <a:rPr lang="en-US" dirty="0"/>
            <a:t> </a:t>
          </a:r>
          <a:r>
            <a:rPr lang="ko-KR" dirty="0"/>
            <a:t>가능</a:t>
          </a:r>
          <a:endParaRPr lang="en-US" dirty="0"/>
        </a:p>
      </dgm:t>
    </dgm:pt>
    <dgm:pt modelId="{1F06DEFC-463C-4247-8289-EF6FD760D437}" type="parTrans" cxnId="{93E708AC-A13C-4649-96F0-83CCFFEE196F}">
      <dgm:prSet/>
      <dgm:spPr/>
      <dgm:t>
        <a:bodyPr/>
        <a:lstStyle/>
        <a:p>
          <a:endParaRPr lang="en-US"/>
        </a:p>
      </dgm:t>
    </dgm:pt>
    <dgm:pt modelId="{1A740678-B0BA-4D5A-882A-01147F8FB7AE}" type="sibTrans" cxnId="{93E708AC-A13C-4649-96F0-83CCFFEE196F}">
      <dgm:prSet/>
      <dgm:spPr/>
      <dgm:t>
        <a:bodyPr/>
        <a:lstStyle/>
        <a:p>
          <a:endParaRPr lang="en-US"/>
        </a:p>
      </dgm:t>
    </dgm:pt>
    <dgm:pt modelId="{FFE866BE-8FF5-41E0-8870-73708923D56A}">
      <dgm:prSet/>
      <dgm:spPr/>
      <dgm:t>
        <a:bodyPr/>
        <a:lstStyle/>
        <a:p>
          <a:r>
            <a:rPr lang="ko-KR" dirty="0" err="1"/>
            <a:t>가나슈는</a:t>
          </a:r>
          <a:r>
            <a:rPr lang="ko-KR" dirty="0"/>
            <a:t> 개발용 개인 블록체인으로 스마트 컨트랙트 배포</a:t>
          </a:r>
          <a:r>
            <a:rPr lang="en-US" dirty="0"/>
            <a:t>, </a:t>
          </a:r>
          <a:r>
            <a:rPr lang="ko-KR" dirty="0"/>
            <a:t>테스트 가능</a:t>
          </a:r>
          <a:endParaRPr lang="en-US" dirty="0"/>
        </a:p>
      </dgm:t>
    </dgm:pt>
    <dgm:pt modelId="{AF211C43-B609-4AE4-B60F-223C1D4CD078}" type="parTrans" cxnId="{57E67F91-DAF2-4304-86E8-72E8EB3317A1}">
      <dgm:prSet/>
      <dgm:spPr/>
      <dgm:t>
        <a:bodyPr/>
        <a:lstStyle/>
        <a:p>
          <a:endParaRPr lang="en-US"/>
        </a:p>
      </dgm:t>
    </dgm:pt>
    <dgm:pt modelId="{5FD79F5C-E5DF-47AB-A785-1AF96D728285}" type="sibTrans" cxnId="{57E67F91-DAF2-4304-86E8-72E8EB3317A1}">
      <dgm:prSet/>
      <dgm:spPr/>
      <dgm:t>
        <a:bodyPr/>
        <a:lstStyle/>
        <a:p>
          <a:endParaRPr lang="en-US"/>
        </a:p>
      </dgm:t>
    </dgm:pt>
    <dgm:pt modelId="{962ACC0D-0426-45E8-91B7-F5B08D449306}">
      <dgm:prSet/>
      <dgm:spPr/>
      <dgm:t>
        <a:bodyPr/>
        <a:lstStyle/>
        <a:p>
          <a:r>
            <a:rPr lang="ko-KR" dirty="0" err="1"/>
            <a:t>트러플은</a:t>
          </a:r>
          <a:r>
            <a:rPr lang="ko-KR" dirty="0"/>
            <a:t> </a:t>
          </a:r>
          <a:r>
            <a:rPr lang="ko-KR" dirty="0" err="1"/>
            <a:t>가나슈를</a:t>
          </a:r>
          <a:r>
            <a:rPr lang="ko-KR" dirty="0"/>
            <a:t> 통한 테스트를 지원</a:t>
          </a:r>
          <a:r>
            <a:rPr lang="en-US" dirty="0"/>
            <a:t>, </a:t>
          </a:r>
          <a:r>
            <a:rPr lang="ko-KR" dirty="0"/>
            <a:t>로컬 환경에서 자유롭게 작성한 컨트랙트 배포 및 테스트 가능</a:t>
          </a:r>
          <a:endParaRPr lang="en-US" dirty="0"/>
        </a:p>
      </dgm:t>
    </dgm:pt>
    <dgm:pt modelId="{5E0A203C-4540-4648-98E8-B4B3465EFF31}" type="parTrans" cxnId="{02B7C036-A991-4B32-A826-2904FCB6B57D}">
      <dgm:prSet/>
      <dgm:spPr/>
      <dgm:t>
        <a:bodyPr/>
        <a:lstStyle/>
        <a:p>
          <a:endParaRPr lang="en-US"/>
        </a:p>
      </dgm:t>
    </dgm:pt>
    <dgm:pt modelId="{7935EF43-E07F-49A3-B7C0-FE753E844D80}" type="sibTrans" cxnId="{02B7C036-A991-4B32-A826-2904FCB6B57D}">
      <dgm:prSet/>
      <dgm:spPr/>
      <dgm:t>
        <a:bodyPr/>
        <a:lstStyle/>
        <a:p>
          <a:endParaRPr lang="en-US"/>
        </a:p>
      </dgm:t>
    </dgm:pt>
    <dgm:pt modelId="{957010A9-70B7-4283-B7B8-7D0DACF5C7DE}" type="pres">
      <dgm:prSet presAssocID="{B0398391-553C-4662-9886-98A47F8B8B37}" presName="linear" presStyleCnt="0">
        <dgm:presLayoutVars>
          <dgm:animLvl val="lvl"/>
          <dgm:resizeHandles val="exact"/>
        </dgm:presLayoutVars>
      </dgm:prSet>
      <dgm:spPr/>
    </dgm:pt>
    <dgm:pt modelId="{E251BA90-D41E-4E56-8FB9-9AADEB9FA3F0}" type="pres">
      <dgm:prSet presAssocID="{6569F891-091F-42E3-A374-35D6D76FE78A}" presName="parentText" presStyleLbl="node1" presStyleIdx="0" presStyleCnt="4">
        <dgm:presLayoutVars>
          <dgm:chMax val="0"/>
          <dgm:bulletEnabled val="1"/>
        </dgm:presLayoutVars>
      </dgm:prSet>
      <dgm:spPr/>
    </dgm:pt>
    <dgm:pt modelId="{1374A000-D556-4AD5-A9EB-D7B20E68873B}" type="pres">
      <dgm:prSet presAssocID="{3621C022-7F30-4E89-849C-37CB5EB26FA3}" presName="spacer" presStyleCnt="0"/>
      <dgm:spPr/>
    </dgm:pt>
    <dgm:pt modelId="{B32915AC-0E4B-47D0-BB5F-08E54003EC09}" type="pres">
      <dgm:prSet presAssocID="{060CA06B-1D57-4735-BC7F-C85582D4E6AB}" presName="parentText" presStyleLbl="node1" presStyleIdx="1" presStyleCnt="4">
        <dgm:presLayoutVars>
          <dgm:chMax val="0"/>
          <dgm:bulletEnabled val="1"/>
        </dgm:presLayoutVars>
      </dgm:prSet>
      <dgm:spPr/>
    </dgm:pt>
    <dgm:pt modelId="{2EE3C2AA-E478-4E98-9BCD-5B5608F09C12}" type="pres">
      <dgm:prSet presAssocID="{1A740678-B0BA-4D5A-882A-01147F8FB7AE}" presName="spacer" presStyleCnt="0"/>
      <dgm:spPr/>
    </dgm:pt>
    <dgm:pt modelId="{AEC88BEC-2501-4476-A631-E6AF2E905DD3}" type="pres">
      <dgm:prSet presAssocID="{FFE866BE-8FF5-41E0-8870-73708923D56A}" presName="parentText" presStyleLbl="node1" presStyleIdx="2" presStyleCnt="4">
        <dgm:presLayoutVars>
          <dgm:chMax val="0"/>
          <dgm:bulletEnabled val="1"/>
        </dgm:presLayoutVars>
      </dgm:prSet>
      <dgm:spPr/>
    </dgm:pt>
    <dgm:pt modelId="{4BF95437-1674-4BD2-BCCA-1575492854C4}" type="pres">
      <dgm:prSet presAssocID="{5FD79F5C-E5DF-47AB-A785-1AF96D728285}" presName="spacer" presStyleCnt="0"/>
      <dgm:spPr/>
    </dgm:pt>
    <dgm:pt modelId="{0B608902-2007-420E-B119-EA4D6DD3ABDC}" type="pres">
      <dgm:prSet presAssocID="{962ACC0D-0426-45E8-91B7-F5B08D449306}" presName="parentText" presStyleLbl="node1" presStyleIdx="3" presStyleCnt="4">
        <dgm:presLayoutVars>
          <dgm:chMax val="0"/>
          <dgm:bulletEnabled val="1"/>
        </dgm:presLayoutVars>
      </dgm:prSet>
      <dgm:spPr/>
    </dgm:pt>
  </dgm:ptLst>
  <dgm:cxnLst>
    <dgm:cxn modelId="{05D07324-EF3F-4AD5-85C2-01261C86B276}" type="presOf" srcId="{6569F891-091F-42E3-A374-35D6D76FE78A}" destId="{E251BA90-D41E-4E56-8FB9-9AADEB9FA3F0}" srcOrd="0" destOrd="0" presId="urn:microsoft.com/office/officeart/2005/8/layout/vList2"/>
    <dgm:cxn modelId="{426E9E36-2B13-458C-A2AB-3C3557E31A55}" srcId="{B0398391-553C-4662-9886-98A47F8B8B37}" destId="{6569F891-091F-42E3-A374-35D6D76FE78A}" srcOrd="0" destOrd="0" parTransId="{5B7404BA-5283-4E20-8133-E5811F2D5F3D}" sibTransId="{3621C022-7F30-4E89-849C-37CB5EB26FA3}"/>
    <dgm:cxn modelId="{02B7C036-A991-4B32-A826-2904FCB6B57D}" srcId="{B0398391-553C-4662-9886-98A47F8B8B37}" destId="{962ACC0D-0426-45E8-91B7-F5B08D449306}" srcOrd="3" destOrd="0" parTransId="{5E0A203C-4540-4648-98E8-B4B3465EFF31}" sibTransId="{7935EF43-E07F-49A3-B7C0-FE753E844D80}"/>
    <dgm:cxn modelId="{CF76307B-1968-49C7-977C-B467055A797C}" type="presOf" srcId="{FFE866BE-8FF5-41E0-8870-73708923D56A}" destId="{AEC88BEC-2501-4476-A631-E6AF2E905DD3}" srcOrd="0" destOrd="0" presId="urn:microsoft.com/office/officeart/2005/8/layout/vList2"/>
    <dgm:cxn modelId="{57E67F91-DAF2-4304-86E8-72E8EB3317A1}" srcId="{B0398391-553C-4662-9886-98A47F8B8B37}" destId="{FFE866BE-8FF5-41E0-8870-73708923D56A}" srcOrd="2" destOrd="0" parTransId="{AF211C43-B609-4AE4-B60F-223C1D4CD078}" sibTransId="{5FD79F5C-E5DF-47AB-A785-1AF96D728285}"/>
    <dgm:cxn modelId="{93E708AC-A13C-4649-96F0-83CCFFEE196F}" srcId="{B0398391-553C-4662-9886-98A47F8B8B37}" destId="{060CA06B-1D57-4735-BC7F-C85582D4E6AB}" srcOrd="1" destOrd="0" parTransId="{1F06DEFC-463C-4247-8289-EF6FD760D437}" sibTransId="{1A740678-B0BA-4D5A-882A-01147F8FB7AE}"/>
    <dgm:cxn modelId="{57E79CAF-F10E-4FB1-A9E0-5B67B9ED3BE4}" type="presOf" srcId="{060CA06B-1D57-4735-BC7F-C85582D4E6AB}" destId="{B32915AC-0E4B-47D0-BB5F-08E54003EC09}" srcOrd="0" destOrd="0" presId="urn:microsoft.com/office/officeart/2005/8/layout/vList2"/>
    <dgm:cxn modelId="{ADC459F5-3A85-4DBB-B6C3-044CA57E6C24}" type="presOf" srcId="{962ACC0D-0426-45E8-91B7-F5B08D449306}" destId="{0B608902-2007-420E-B119-EA4D6DD3ABDC}" srcOrd="0" destOrd="0" presId="urn:microsoft.com/office/officeart/2005/8/layout/vList2"/>
    <dgm:cxn modelId="{FA1227FE-ECB1-4607-8F44-4B0919BD52C9}" type="presOf" srcId="{B0398391-553C-4662-9886-98A47F8B8B37}" destId="{957010A9-70B7-4283-B7B8-7D0DACF5C7DE}" srcOrd="0" destOrd="0" presId="urn:microsoft.com/office/officeart/2005/8/layout/vList2"/>
    <dgm:cxn modelId="{A4FD056D-59AF-4E81-80E0-EFBFF491160F}" type="presParOf" srcId="{957010A9-70B7-4283-B7B8-7D0DACF5C7DE}" destId="{E251BA90-D41E-4E56-8FB9-9AADEB9FA3F0}" srcOrd="0" destOrd="0" presId="urn:microsoft.com/office/officeart/2005/8/layout/vList2"/>
    <dgm:cxn modelId="{B0C6BB2C-5899-4A8A-8E09-10C7ABC05447}" type="presParOf" srcId="{957010A9-70B7-4283-B7B8-7D0DACF5C7DE}" destId="{1374A000-D556-4AD5-A9EB-D7B20E68873B}" srcOrd="1" destOrd="0" presId="urn:microsoft.com/office/officeart/2005/8/layout/vList2"/>
    <dgm:cxn modelId="{A91753DD-7543-4F02-85D6-0E74FD3ECCE8}" type="presParOf" srcId="{957010A9-70B7-4283-B7B8-7D0DACF5C7DE}" destId="{B32915AC-0E4B-47D0-BB5F-08E54003EC09}" srcOrd="2" destOrd="0" presId="urn:microsoft.com/office/officeart/2005/8/layout/vList2"/>
    <dgm:cxn modelId="{1702813C-80FD-49D8-ABE9-8487454B7361}" type="presParOf" srcId="{957010A9-70B7-4283-B7B8-7D0DACF5C7DE}" destId="{2EE3C2AA-E478-4E98-9BCD-5B5608F09C12}" srcOrd="3" destOrd="0" presId="urn:microsoft.com/office/officeart/2005/8/layout/vList2"/>
    <dgm:cxn modelId="{D3687567-ABFF-41A0-A43B-843E16D81785}" type="presParOf" srcId="{957010A9-70B7-4283-B7B8-7D0DACF5C7DE}" destId="{AEC88BEC-2501-4476-A631-E6AF2E905DD3}" srcOrd="4" destOrd="0" presId="urn:microsoft.com/office/officeart/2005/8/layout/vList2"/>
    <dgm:cxn modelId="{F46E1BEE-457D-4CF5-A744-F19E0DE2677C}" type="presParOf" srcId="{957010A9-70B7-4283-B7B8-7D0DACF5C7DE}" destId="{4BF95437-1674-4BD2-BCCA-1575492854C4}" srcOrd="5" destOrd="0" presId="urn:microsoft.com/office/officeart/2005/8/layout/vList2"/>
    <dgm:cxn modelId="{E0F99700-4F1F-4AF7-ADB0-4125005EEFC4}" type="presParOf" srcId="{957010A9-70B7-4283-B7B8-7D0DACF5C7DE}" destId="{0B608902-2007-420E-B119-EA4D6DD3ABD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00ED89-CA39-4869-B0B4-A427FC903CF1}" type="doc">
      <dgm:prSet loTypeId="urn:microsoft.com/office/officeart/2005/8/layout/process1" loCatId="process" qsTypeId="urn:microsoft.com/office/officeart/2005/8/quickstyle/simple1" qsCatId="simple" csTypeId="urn:microsoft.com/office/officeart/2005/8/colors/colorful1" csCatId="colorful"/>
      <dgm:spPr/>
      <dgm:t>
        <a:bodyPr/>
        <a:lstStyle/>
        <a:p>
          <a:endParaRPr lang="en-US"/>
        </a:p>
      </dgm:t>
    </dgm:pt>
    <dgm:pt modelId="{7E696884-BA3B-4CED-A075-6F7E26C6A778}">
      <dgm:prSet/>
      <dgm:spPr/>
      <dgm:t>
        <a:bodyPr/>
        <a:lstStyle/>
        <a:p>
          <a:r>
            <a:rPr lang="ko-KR"/>
            <a:t>강의 수강</a:t>
          </a:r>
          <a:endParaRPr lang="en-US"/>
        </a:p>
      </dgm:t>
    </dgm:pt>
    <dgm:pt modelId="{288C0A83-400B-4B82-9A0B-D6C45B391CD6}" type="parTrans" cxnId="{4B455B72-57FB-42FD-9E14-C739C802BF5A}">
      <dgm:prSet/>
      <dgm:spPr/>
      <dgm:t>
        <a:bodyPr/>
        <a:lstStyle/>
        <a:p>
          <a:endParaRPr lang="en-US"/>
        </a:p>
      </dgm:t>
    </dgm:pt>
    <dgm:pt modelId="{425A00F8-EFAB-404A-9E71-B935848880E0}" type="sibTrans" cxnId="{4B455B72-57FB-42FD-9E14-C739C802BF5A}">
      <dgm:prSet/>
      <dgm:spPr/>
      <dgm:t>
        <a:bodyPr/>
        <a:lstStyle/>
        <a:p>
          <a:endParaRPr lang="en-US"/>
        </a:p>
      </dgm:t>
    </dgm:pt>
    <dgm:pt modelId="{5B3DE1BE-E87D-482C-9DA9-407017013C29}">
      <dgm:prSet/>
      <dgm:spPr/>
      <dgm:t>
        <a:bodyPr/>
        <a:lstStyle/>
        <a:p>
          <a:r>
            <a:rPr lang="ko-KR"/>
            <a:t>학습 과정 블록체인에 저장</a:t>
          </a:r>
          <a:endParaRPr lang="en-US"/>
        </a:p>
      </dgm:t>
    </dgm:pt>
    <dgm:pt modelId="{BD3BF101-91E2-4234-A827-A6D9ADE13144}" type="parTrans" cxnId="{9365DFF6-F273-4B67-A4CD-896E1BEC8447}">
      <dgm:prSet/>
      <dgm:spPr/>
      <dgm:t>
        <a:bodyPr/>
        <a:lstStyle/>
        <a:p>
          <a:endParaRPr lang="en-US"/>
        </a:p>
      </dgm:t>
    </dgm:pt>
    <dgm:pt modelId="{5DF678B6-31F6-489A-B812-7A0867061F7C}" type="sibTrans" cxnId="{9365DFF6-F273-4B67-A4CD-896E1BEC8447}">
      <dgm:prSet/>
      <dgm:spPr/>
      <dgm:t>
        <a:bodyPr/>
        <a:lstStyle/>
        <a:p>
          <a:endParaRPr lang="en-US"/>
        </a:p>
      </dgm:t>
    </dgm:pt>
    <dgm:pt modelId="{877749A5-3B68-4069-9FE5-5FD6FE388A8B}">
      <dgm:prSet/>
      <dgm:spPr/>
      <dgm:t>
        <a:bodyPr/>
        <a:lstStyle/>
        <a:p>
          <a:r>
            <a:rPr lang="ko-KR"/>
            <a:t>증명서 자동 발급</a:t>
          </a:r>
          <a:endParaRPr lang="en-US"/>
        </a:p>
      </dgm:t>
    </dgm:pt>
    <dgm:pt modelId="{780BB8C3-0573-4960-9B45-B21A3C893853}" type="parTrans" cxnId="{35721E51-5AA1-4D13-9077-74C8CDF61150}">
      <dgm:prSet/>
      <dgm:spPr/>
      <dgm:t>
        <a:bodyPr/>
        <a:lstStyle/>
        <a:p>
          <a:endParaRPr lang="en-US"/>
        </a:p>
      </dgm:t>
    </dgm:pt>
    <dgm:pt modelId="{19475325-DBFC-4BE2-A154-6BE0BB26E49B}" type="sibTrans" cxnId="{35721E51-5AA1-4D13-9077-74C8CDF61150}">
      <dgm:prSet/>
      <dgm:spPr/>
      <dgm:t>
        <a:bodyPr/>
        <a:lstStyle/>
        <a:p>
          <a:endParaRPr lang="en-US"/>
        </a:p>
      </dgm:t>
    </dgm:pt>
    <dgm:pt modelId="{8E07DDD8-4E66-417C-A421-34A25E21D89D}">
      <dgm:prSet/>
      <dgm:spPr/>
      <dgm:t>
        <a:bodyPr/>
        <a:lstStyle/>
        <a:p>
          <a:r>
            <a:rPr lang="en-US"/>
            <a:t>QR </a:t>
          </a:r>
          <a:r>
            <a:rPr lang="ko-KR"/>
            <a:t>코드로 증명서 조회</a:t>
          </a:r>
          <a:endParaRPr lang="en-US"/>
        </a:p>
      </dgm:t>
    </dgm:pt>
    <dgm:pt modelId="{6441B921-825F-448B-A2DA-B4CCA6F3383C}" type="parTrans" cxnId="{90C72941-A22A-4D7A-8B81-8F2F99EAC626}">
      <dgm:prSet/>
      <dgm:spPr/>
      <dgm:t>
        <a:bodyPr/>
        <a:lstStyle/>
        <a:p>
          <a:endParaRPr lang="en-US"/>
        </a:p>
      </dgm:t>
    </dgm:pt>
    <dgm:pt modelId="{10D99A68-D956-4DD1-B623-194997AD3C7A}" type="sibTrans" cxnId="{90C72941-A22A-4D7A-8B81-8F2F99EAC626}">
      <dgm:prSet/>
      <dgm:spPr/>
      <dgm:t>
        <a:bodyPr/>
        <a:lstStyle/>
        <a:p>
          <a:endParaRPr lang="en-US"/>
        </a:p>
      </dgm:t>
    </dgm:pt>
    <dgm:pt modelId="{B73E38FB-55E2-472D-BE57-E0624576F3C1}" type="pres">
      <dgm:prSet presAssocID="{5F00ED89-CA39-4869-B0B4-A427FC903CF1}" presName="Name0" presStyleCnt="0">
        <dgm:presLayoutVars>
          <dgm:dir/>
          <dgm:resizeHandles val="exact"/>
        </dgm:presLayoutVars>
      </dgm:prSet>
      <dgm:spPr/>
    </dgm:pt>
    <dgm:pt modelId="{94CAD4D1-D96F-4896-83DB-E02CB0A1E353}" type="pres">
      <dgm:prSet presAssocID="{7E696884-BA3B-4CED-A075-6F7E26C6A778}" presName="node" presStyleLbl="node1" presStyleIdx="0" presStyleCnt="4">
        <dgm:presLayoutVars>
          <dgm:bulletEnabled val="1"/>
        </dgm:presLayoutVars>
      </dgm:prSet>
      <dgm:spPr/>
    </dgm:pt>
    <dgm:pt modelId="{8810D561-2F3F-4FFC-9685-7E0EFEFCCACB}" type="pres">
      <dgm:prSet presAssocID="{425A00F8-EFAB-404A-9E71-B935848880E0}" presName="sibTrans" presStyleLbl="sibTrans2D1" presStyleIdx="0" presStyleCnt="3"/>
      <dgm:spPr/>
    </dgm:pt>
    <dgm:pt modelId="{AB62DE42-4E85-43E3-88EB-0121DBF37279}" type="pres">
      <dgm:prSet presAssocID="{425A00F8-EFAB-404A-9E71-B935848880E0}" presName="connectorText" presStyleLbl="sibTrans2D1" presStyleIdx="0" presStyleCnt="3"/>
      <dgm:spPr/>
    </dgm:pt>
    <dgm:pt modelId="{C77FD5EF-5966-4999-854C-51C5875943C7}" type="pres">
      <dgm:prSet presAssocID="{5B3DE1BE-E87D-482C-9DA9-407017013C29}" presName="node" presStyleLbl="node1" presStyleIdx="1" presStyleCnt="4">
        <dgm:presLayoutVars>
          <dgm:bulletEnabled val="1"/>
        </dgm:presLayoutVars>
      </dgm:prSet>
      <dgm:spPr/>
    </dgm:pt>
    <dgm:pt modelId="{7E9378A8-56CD-46D8-A2E6-81C786A69650}" type="pres">
      <dgm:prSet presAssocID="{5DF678B6-31F6-489A-B812-7A0867061F7C}" presName="sibTrans" presStyleLbl="sibTrans2D1" presStyleIdx="1" presStyleCnt="3"/>
      <dgm:spPr/>
    </dgm:pt>
    <dgm:pt modelId="{1AA710EE-AF93-4294-8206-92162C1AB018}" type="pres">
      <dgm:prSet presAssocID="{5DF678B6-31F6-489A-B812-7A0867061F7C}" presName="connectorText" presStyleLbl="sibTrans2D1" presStyleIdx="1" presStyleCnt="3"/>
      <dgm:spPr/>
    </dgm:pt>
    <dgm:pt modelId="{E378ED1B-CA24-46D9-B62B-DC561E94AB4F}" type="pres">
      <dgm:prSet presAssocID="{877749A5-3B68-4069-9FE5-5FD6FE388A8B}" presName="node" presStyleLbl="node1" presStyleIdx="2" presStyleCnt="4">
        <dgm:presLayoutVars>
          <dgm:bulletEnabled val="1"/>
        </dgm:presLayoutVars>
      </dgm:prSet>
      <dgm:spPr/>
    </dgm:pt>
    <dgm:pt modelId="{29F344AD-6780-461D-A70F-71B44D965758}" type="pres">
      <dgm:prSet presAssocID="{19475325-DBFC-4BE2-A154-6BE0BB26E49B}" presName="sibTrans" presStyleLbl="sibTrans2D1" presStyleIdx="2" presStyleCnt="3"/>
      <dgm:spPr/>
    </dgm:pt>
    <dgm:pt modelId="{D6664420-1492-4713-AF87-6351A7FFF8A0}" type="pres">
      <dgm:prSet presAssocID="{19475325-DBFC-4BE2-A154-6BE0BB26E49B}" presName="connectorText" presStyleLbl="sibTrans2D1" presStyleIdx="2" presStyleCnt="3"/>
      <dgm:spPr/>
    </dgm:pt>
    <dgm:pt modelId="{4741D8D8-B490-4C53-916D-5BFED4D57051}" type="pres">
      <dgm:prSet presAssocID="{8E07DDD8-4E66-417C-A421-34A25E21D89D}" presName="node" presStyleLbl="node1" presStyleIdx="3" presStyleCnt="4">
        <dgm:presLayoutVars>
          <dgm:bulletEnabled val="1"/>
        </dgm:presLayoutVars>
      </dgm:prSet>
      <dgm:spPr/>
    </dgm:pt>
  </dgm:ptLst>
  <dgm:cxnLst>
    <dgm:cxn modelId="{17C0290B-619E-4E6F-8882-C55959109FAA}" type="presOf" srcId="{8E07DDD8-4E66-417C-A421-34A25E21D89D}" destId="{4741D8D8-B490-4C53-916D-5BFED4D57051}" srcOrd="0" destOrd="0" presId="urn:microsoft.com/office/officeart/2005/8/layout/process1"/>
    <dgm:cxn modelId="{65F0E532-BBD3-4C5F-AAE7-49E7477BE2A3}" type="presOf" srcId="{877749A5-3B68-4069-9FE5-5FD6FE388A8B}" destId="{E378ED1B-CA24-46D9-B62B-DC561E94AB4F}" srcOrd="0" destOrd="0" presId="urn:microsoft.com/office/officeart/2005/8/layout/process1"/>
    <dgm:cxn modelId="{90C72941-A22A-4D7A-8B81-8F2F99EAC626}" srcId="{5F00ED89-CA39-4869-B0B4-A427FC903CF1}" destId="{8E07DDD8-4E66-417C-A421-34A25E21D89D}" srcOrd="3" destOrd="0" parTransId="{6441B921-825F-448B-A2DA-B4CCA6F3383C}" sibTransId="{10D99A68-D956-4DD1-B623-194997AD3C7A}"/>
    <dgm:cxn modelId="{35721E51-5AA1-4D13-9077-74C8CDF61150}" srcId="{5F00ED89-CA39-4869-B0B4-A427FC903CF1}" destId="{877749A5-3B68-4069-9FE5-5FD6FE388A8B}" srcOrd="2" destOrd="0" parTransId="{780BB8C3-0573-4960-9B45-B21A3C893853}" sibTransId="{19475325-DBFC-4BE2-A154-6BE0BB26E49B}"/>
    <dgm:cxn modelId="{0C4A1E70-441E-4FF4-96E0-7BABB98D7C12}" type="presOf" srcId="{425A00F8-EFAB-404A-9E71-B935848880E0}" destId="{8810D561-2F3F-4FFC-9685-7E0EFEFCCACB}" srcOrd="0" destOrd="0" presId="urn:microsoft.com/office/officeart/2005/8/layout/process1"/>
    <dgm:cxn modelId="{4B455B72-57FB-42FD-9E14-C739C802BF5A}" srcId="{5F00ED89-CA39-4869-B0B4-A427FC903CF1}" destId="{7E696884-BA3B-4CED-A075-6F7E26C6A778}" srcOrd="0" destOrd="0" parTransId="{288C0A83-400B-4B82-9A0B-D6C45B391CD6}" sibTransId="{425A00F8-EFAB-404A-9E71-B935848880E0}"/>
    <dgm:cxn modelId="{88A2149B-E35F-448C-85BB-441EB3EA8637}" type="presOf" srcId="{5B3DE1BE-E87D-482C-9DA9-407017013C29}" destId="{C77FD5EF-5966-4999-854C-51C5875943C7}" srcOrd="0" destOrd="0" presId="urn:microsoft.com/office/officeart/2005/8/layout/process1"/>
    <dgm:cxn modelId="{8D0DE29C-6B0B-4F35-8CE3-58F04E298F2C}" type="presOf" srcId="{425A00F8-EFAB-404A-9E71-B935848880E0}" destId="{AB62DE42-4E85-43E3-88EB-0121DBF37279}" srcOrd="1" destOrd="0" presId="urn:microsoft.com/office/officeart/2005/8/layout/process1"/>
    <dgm:cxn modelId="{AC29FDB8-665C-4366-8E1E-AB757E40A682}" type="presOf" srcId="{19475325-DBFC-4BE2-A154-6BE0BB26E49B}" destId="{29F344AD-6780-461D-A70F-71B44D965758}" srcOrd="0" destOrd="0" presId="urn:microsoft.com/office/officeart/2005/8/layout/process1"/>
    <dgm:cxn modelId="{6BF4D5C4-AF83-4725-8484-77E9E31D7E4D}" type="presOf" srcId="{5DF678B6-31F6-489A-B812-7A0867061F7C}" destId="{1AA710EE-AF93-4294-8206-92162C1AB018}" srcOrd="1" destOrd="0" presId="urn:microsoft.com/office/officeart/2005/8/layout/process1"/>
    <dgm:cxn modelId="{59AEF5D1-C6F5-4058-9193-1F876841A199}" type="presOf" srcId="{5F00ED89-CA39-4869-B0B4-A427FC903CF1}" destId="{B73E38FB-55E2-472D-BE57-E0624576F3C1}" srcOrd="0" destOrd="0" presId="urn:microsoft.com/office/officeart/2005/8/layout/process1"/>
    <dgm:cxn modelId="{360C48F3-F811-4B19-82AF-E0ED216518ED}" type="presOf" srcId="{19475325-DBFC-4BE2-A154-6BE0BB26E49B}" destId="{D6664420-1492-4713-AF87-6351A7FFF8A0}" srcOrd="1" destOrd="0" presId="urn:microsoft.com/office/officeart/2005/8/layout/process1"/>
    <dgm:cxn modelId="{9365DFF6-F273-4B67-A4CD-896E1BEC8447}" srcId="{5F00ED89-CA39-4869-B0B4-A427FC903CF1}" destId="{5B3DE1BE-E87D-482C-9DA9-407017013C29}" srcOrd="1" destOrd="0" parTransId="{BD3BF101-91E2-4234-A827-A6D9ADE13144}" sibTransId="{5DF678B6-31F6-489A-B812-7A0867061F7C}"/>
    <dgm:cxn modelId="{72BA94F7-B4EE-4A19-97EA-97BB323BB808}" type="presOf" srcId="{7E696884-BA3B-4CED-A075-6F7E26C6A778}" destId="{94CAD4D1-D96F-4896-83DB-E02CB0A1E353}" srcOrd="0" destOrd="0" presId="urn:microsoft.com/office/officeart/2005/8/layout/process1"/>
    <dgm:cxn modelId="{D9D718FD-B044-40BC-84A4-F5065B173ED0}" type="presOf" srcId="{5DF678B6-31F6-489A-B812-7A0867061F7C}" destId="{7E9378A8-56CD-46D8-A2E6-81C786A69650}" srcOrd="0" destOrd="0" presId="urn:microsoft.com/office/officeart/2005/8/layout/process1"/>
    <dgm:cxn modelId="{4B9F3BC2-C075-4381-92AD-3D318E7805E0}" type="presParOf" srcId="{B73E38FB-55E2-472D-BE57-E0624576F3C1}" destId="{94CAD4D1-D96F-4896-83DB-E02CB0A1E353}" srcOrd="0" destOrd="0" presId="urn:microsoft.com/office/officeart/2005/8/layout/process1"/>
    <dgm:cxn modelId="{25D6C2B8-E221-4ED9-9C0B-CD970F36D02C}" type="presParOf" srcId="{B73E38FB-55E2-472D-BE57-E0624576F3C1}" destId="{8810D561-2F3F-4FFC-9685-7E0EFEFCCACB}" srcOrd="1" destOrd="0" presId="urn:microsoft.com/office/officeart/2005/8/layout/process1"/>
    <dgm:cxn modelId="{D3201553-21E7-4195-811F-F7BD354DE859}" type="presParOf" srcId="{8810D561-2F3F-4FFC-9685-7E0EFEFCCACB}" destId="{AB62DE42-4E85-43E3-88EB-0121DBF37279}" srcOrd="0" destOrd="0" presId="urn:microsoft.com/office/officeart/2005/8/layout/process1"/>
    <dgm:cxn modelId="{A5DA098E-4DEA-40CA-A8D0-FC54FD24B88E}" type="presParOf" srcId="{B73E38FB-55E2-472D-BE57-E0624576F3C1}" destId="{C77FD5EF-5966-4999-854C-51C5875943C7}" srcOrd="2" destOrd="0" presId="urn:microsoft.com/office/officeart/2005/8/layout/process1"/>
    <dgm:cxn modelId="{3E01B11F-2253-4726-8DAA-83E47B177D12}" type="presParOf" srcId="{B73E38FB-55E2-472D-BE57-E0624576F3C1}" destId="{7E9378A8-56CD-46D8-A2E6-81C786A69650}" srcOrd="3" destOrd="0" presId="urn:microsoft.com/office/officeart/2005/8/layout/process1"/>
    <dgm:cxn modelId="{2DA7711F-723D-41BF-8357-1D6C2C477E15}" type="presParOf" srcId="{7E9378A8-56CD-46D8-A2E6-81C786A69650}" destId="{1AA710EE-AF93-4294-8206-92162C1AB018}" srcOrd="0" destOrd="0" presId="urn:microsoft.com/office/officeart/2005/8/layout/process1"/>
    <dgm:cxn modelId="{43B320CC-67E0-4664-98B1-E6AD439A4F08}" type="presParOf" srcId="{B73E38FB-55E2-472D-BE57-E0624576F3C1}" destId="{E378ED1B-CA24-46D9-B62B-DC561E94AB4F}" srcOrd="4" destOrd="0" presId="urn:microsoft.com/office/officeart/2005/8/layout/process1"/>
    <dgm:cxn modelId="{C5E19800-4AE2-48F8-BBDF-B1A4AAD66415}" type="presParOf" srcId="{B73E38FB-55E2-472D-BE57-E0624576F3C1}" destId="{29F344AD-6780-461D-A70F-71B44D965758}" srcOrd="5" destOrd="0" presId="urn:microsoft.com/office/officeart/2005/8/layout/process1"/>
    <dgm:cxn modelId="{C48A4D4A-ED36-4B6D-875E-878E73803FF9}" type="presParOf" srcId="{29F344AD-6780-461D-A70F-71B44D965758}" destId="{D6664420-1492-4713-AF87-6351A7FFF8A0}" srcOrd="0" destOrd="0" presId="urn:microsoft.com/office/officeart/2005/8/layout/process1"/>
    <dgm:cxn modelId="{3BF3D81D-6541-469D-9A69-06AB0A23C847}" type="presParOf" srcId="{B73E38FB-55E2-472D-BE57-E0624576F3C1}" destId="{4741D8D8-B490-4C53-916D-5BFED4D5705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443A6F-CC25-41B1-930D-76EB4AC367B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FCC5512-B064-4167-A4DC-2CEA36866A84}">
      <dgm:prSet/>
      <dgm:spPr/>
      <dgm:t>
        <a:bodyPr/>
        <a:lstStyle/>
        <a:p>
          <a:r>
            <a:rPr lang="ko-KR"/>
            <a:t>개발 언어</a:t>
          </a:r>
          <a:r>
            <a:rPr lang="en-US"/>
            <a:t>: JavaScript, Solidity</a:t>
          </a:r>
        </a:p>
      </dgm:t>
    </dgm:pt>
    <dgm:pt modelId="{485FE5C9-DD4E-4EA9-B09B-03528DB94B2C}" type="parTrans" cxnId="{1032BEA2-0A34-42E3-BEC9-17F14F4A7A56}">
      <dgm:prSet/>
      <dgm:spPr/>
      <dgm:t>
        <a:bodyPr/>
        <a:lstStyle/>
        <a:p>
          <a:endParaRPr lang="en-US"/>
        </a:p>
      </dgm:t>
    </dgm:pt>
    <dgm:pt modelId="{C6214D45-DF26-44AD-9620-C5B0E366419C}" type="sibTrans" cxnId="{1032BEA2-0A34-42E3-BEC9-17F14F4A7A56}">
      <dgm:prSet/>
      <dgm:spPr/>
      <dgm:t>
        <a:bodyPr/>
        <a:lstStyle/>
        <a:p>
          <a:endParaRPr lang="en-US"/>
        </a:p>
      </dgm:t>
    </dgm:pt>
    <dgm:pt modelId="{7A2F7F8C-9B4C-47E5-A337-A330003A027F}">
      <dgm:prSet/>
      <dgm:spPr/>
      <dgm:t>
        <a:bodyPr/>
        <a:lstStyle/>
        <a:p>
          <a:r>
            <a:rPr lang="ko-KR"/>
            <a:t>개발</a:t>
          </a:r>
          <a:r>
            <a:rPr lang="en-US"/>
            <a:t> </a:t>
          </a:r>
          <a:r>
            <a:rPr lang="ko-KR"/>
            <a:t>도구</a:t>
          </a:r>
          <a:r>
            <a:rPr lang="en-US"/>
            <a:t>: VS Code, Intellij IDEA, Git</a:t>
          </a:r>
        </a:p>
      </dgm:t>
    </dgm:pt>
    <dgm:pt modelId="{FBB46492-B106-47AC-9F66-FD1696BE9DF2}" type="parTrans" cxnId="{4376A2A5-849D-4128-BB84-A0A7BBF4A2E5}">
      <dgm:prSet/>
      <dgm:spPr/>
      <dgm:t>
        <a:bodyPr/>
        <a:lstStyle/>
        <a:p>
          <a:endParaRPr lang="en-US"/>
        </a:p>
      </dgm:t>
    </dgm:pt>
    <dgm:pt modelId="{898682AA-7651-4F8D-A83A-237AA83BD49F}" type="sibTrans" cxnId="{4376A2A5-849D-4128-BB84-A0A7BBF4A2E5}">
      <dgm:prSet/>
      <dgm:spPr/>
      <dgm:t>
        <a:bodyPr/>
        <a:lstStyle/>
        <a:p>
          <a:endParaRPr lang="en-US"/>
        </a:p>
      </dgm:t>
    </dgm:pt>
    <dgm:pt modelId="{DB52C038-1E98-4958-8A99-5C82A3F09C57}">
      <dgm:prSet/>
      <dgm:spPr/>
      <dgm:t>
        <a:bodyPr/>
        <a:lstStyle/>
        <a:p>
          <a:r>
            <a:rPr lang="en-US"/>
            <a:t>Node.js, Express, Next.js</a:t>
          </a:r>
        </a:p>
      </dgm:t>
    </dgm:pt>
    <dgm:pt modelId="{99E21A2E-FF6C-4642-B87F-07B547808AC0}" type="parTrans" cxnId="{AD99FE89-C2CA-4235-9057-E291B9C447A4}">
      <dgm:prSet/>
      <dgm:spPr/>
      <dgm:t>
        <a:bodyPr/>
        <a:lstStyle/>
        <a:p>
          <a:endParaRPr lang="en-US"/>
        </a:p>
      </dgm:t>
    </dgm:pt>
    <dgm:pt modelId="{1399E915-78B2-4EA3-A94C-5A7D4CA4C51E}" type="sibTrans" cxnId="{AD99FE89-C2CA-4235-9057-E291B9C447A4}">
      <dgm:prSet/>
      <dgm:spPr/>
      <dgm:t>
        <a:bodyPr/>
        <a:lstStyle/>
        <a:p>
          <a:endParaRPr lang="en-US"/>
        </a:p>
      </dgm:t>
    </dgm:pt>
    <dgm:pt modelId="{AA7D89C0-1F5A-47A5-B0BD-25B516AF73F4}">
      <dgm:prSet/>
      <dgm:spPr/>
      <dgm:t>
        <a:bodyPr/>
        <a:lstStyle/>
        <a:p>
          <a:r>
            <a:rPr lang="en-US"/>
            <a:t>Web3.js, Truffle Suite, Ganache</a:t>
          </a:r>
        </a:p>
      </dgm:t>
    </dgm:pt>
    <dgm:pt modelId="{4542D230-425A-462C-B134-DCD4315A34C7}" type="parTrans" cxnId="{9508CFD4-F0D1-4E84-A48D-B64466299455}">
      <dgm:prSet/>
      <dgm:spPr/>
      <dgm:t>
        <a:bodyPr/>
        <a:lstStyle/>
        <a:p>
          <a:endParaRPr lang="en-US"/>
        </a:p>
      </dgm:t>
    </dgm:pt>
    <dgm:pt modelId="{E57CF663-8900-4D26-AF80-2B5EE64F9847}" type="sibTrans" cxnId="{9508CFD4-F0D1-4E84-A48D-B64466299455}">
      <dgm:prSet/>
      <dgm:spPr/>
      <dgm:t>
        <a:bodyPr/>
        <a:lstStyle/>
        <a:p>
          <a:endParaRPr lang="en-US"/>
        </a:p>
      </dgm:t>
    </dgm:pt>
    <dgm:pt modelId="{ABF23EFE-BC3A-4FAD-8236-77D2204AA03D}">
      <dgm:prSet/>
      <dgm:spPr/>
      <dgm:t>
        <a:bodyPr/>
        <a:lstStyle/>
        <a:p>
          <a:r>
            <a:rPr lang="ko-KR"/>
            <a:t>데이터베이스</a:t>
          </a:r>
          <a:r>
            <a:rPr lang="en-US"/>
            <a:t>: MySQL</a:t>
          </a:r>
        </a:p>
      </dgm:t>
    </dgm:pt>
    <dgm:pt modelId="{AEF8F593-DEB9-46CF-BDC7-E6A74E6FC6AE}" type="parTrans" cxnId="{CF36EF98-2CE1-4FC7-B3EE-C11014C6018F}">
      <dgm:prSet/>
      <dgm:spPr/>
      <dgm:t>
        <a:bodyPr/>
        <a:lstStyle/>
        <a:p>
          <a:endParaRPr lang="en-US"/>
        </a:p>
      </dgm:t>
    </dgm:pt>
    <dgm:pt modelId="{D0095487-753C-4A46-BFA2-09405DE45574}" type="sibTrans" cxnId="{CF36EF98-2CE1-4FC7-B3EE-C11014C6018F}">
      <dgm:prSet/>
      <dgm:spPr/>
      <dgm:t>
        <a:bodyPr/>
        <a:lstStyle/>
        <a:p>
          <a:endParaRPr lang="en-US"/>
        </a:p>
      </dgm:t>
    </dgm:pt>
    <dgm:pt modelId="{E6750677-D013-4E65-906C-B0C72176FF16}" type="pres">
      <dgm:prSet presAssocID="{1B443A6F-CC25-41B1-930D-76EB4AC367B0}" presName="linear" presStyleCnt="0">
        <dgm:presLayoutVars>
          <dgm:animLvl val="lvl"/>
          <dgm:resizeHandles val="exact"/>
        </dgm:presLayoutVars>
      </dgm:prSet>
      <dgm:spPr/>
    </dgm:pt>
    <dgm:pt modelId="{5E375BC8-DC2F-48E4-92B6-4304867D6810}" type="pres">
      <dgm:prSet presAssocID="{4FCC5512-B064-4167-A4DC-2CEA36866A84}" presName="parentText" presStyleLbl="node1" presStyleIdx="0" presStyleCnt="5">
        <dgm:presLayoutVars>
          <dgm:chMax val="0"/>
          <dgm:bulletEnabled val="1"/>
        </dgm:presLayoutVars>
      </dgm:prSet>
      <dgm:spPr/>
    </dgm:pt>
    <dgm:pt modelId="{0EF8D106-5682-430A-BB98-D84488267F5A}" type="pres">
      <dgm:prSet presAssocID="{C6214D45-DF26-44AD-9620-C5B0E366419C}" presName="spacer" presStyleCnt="0"/>
      <dgm:spPr/>
    </dgm:pt>
    <dgm:pt modelId="{E49AA8AF-BC42-4326-98B9-27BC009842CE}" type="pres">
      <dgm:prSet presAssocID="{7A2F7F8C-9B4C-47E5-A337-A330003A027F}" presName="parentText" presStyleLbl="node1" presStyleIdx="1" presStyleCnt="5">
        <dgm:presLayoutVars>
          <dgm:chMax val="0"/>
          <dgm:bulletEnabled val="1"/>
        </dgm:presLayoutVars>
      </dgm:prSet>
      <dgm:spPr/>
    </dgm:pt>
    <dgm:pt modelId="{7A43F0DC-3F08-4DF8-B257-00CD77C24B6A}" type="pres">
      <dgm:prSet presAssocID="{898682AA-7651-4F8D-A83A-237AA83BD49F}" presName="spacer" presStyleCnt="0"/>
      <dgm:spPr/>
    </dgm:pt>
    <dgm:pt modelId="{740CD5A8-9B6A-4B1B-BEDB-42164EFD20D1}" type="pres">
      <dgm:prSet presAssocID="{DB52C038-1E98-4958-8A99-5C82A3F09C57}" presName="parentText" presStyleLbl="node1" presStyleIdx="2" presStyleCnt="5">
        <dgm:presLayoutVars>
          <dgm:chMax val="0"/>
          <dgm:bulletEnabled val="1"/>
        </dgm:presLayoutVars>
      </dgm:prSet>
      <dgm:spPr/>
    </dgm:pt>
    <dgm:pt modelId="{D34F8113-9ED7-4C69-B741-9F69FD242C38}" type="pres">
      <dgm:prSet presAssocID="{1399E915-78B2-4EA3-A94C-5A7D4CA4C51E}" presName="spacer" presStyleCnt="0"/>
      <dgm:spPr/>
    </dgm:pt>
    <dgm:pt modelId="{FD01348F-2074-4F86-8687-BB96485F2EE0}" type="pres">
      <dgm:prSet presAssocID="{AA7D89C0-1F5A-47A5-B0BD-25B516AF73F4}" presName="parentText" presStyleLbl="node1" presStyleIdx="3" presStyleCnt="5">
        <dgm:presLayoutVars>
          <dgm:chMax val="0"/>
          <dgm:bulletEnabled val="1"/>
        </dgm:presLayoutVars>
      </dgm:prSet>
      <dgm:spPr/>
    </dgm:pt>
    <dgm:pt modelId="{33C1DFC9-65CB-4484-9B63-53D2E5CDC461}" type="pres">
      <dgm:prSet presAssocID="{E57CF663-8900-4D26-AF80-2B5EE64F9847}" presName="spacer" presStyleCnt="0"/>
      <dgm:spPr/>
    </dgm:pt>
    <dgm:pt modelId="{47B42783-3C0B-41AB-BA29-F61660B24086}" type="pres">
      <dgm:prSet presAssocID="{ABF23EFE-BC3A-4FAD-8236-77D2204AA03D}" presName="parentText" presStyleLbl="node1" presStyleIdx="4" presStyleCnt="5">
        <dgm:presLayoutVars>
          <dgm:chMax val="0"/>
          <dgm:bulletEnabled val="1"/>
        </dgm:presLayoutVars>
      </dgm:prSet>
      <dgm:spPr/>
    </dgm:pt>
  </dgm:ptLst>
  <dgm:cxnLst>
    <dgm:cxn modelId="{85D5953F-C928-4E4F-8987-B9874B8B4357}" type="presOf" srcId="{DB52C038-1E98-4958-8A99-5C82A3F09C57}" destId="{740CD5A8-9B6A-4B1B-BEDB-42164EFD20D1}" srcOrd="0" destOrd="0" presId="urn:microsoft.com/office/officeart/2005/8/layout/vList2"/>
    <dgm:cxn modelId="{FC0A594F-880C-4745-A297-6764BA8D4F26}" type="presOf" srcId="{1B443A6F-CC25-41B1-930D-76EB4AC367B0}" destId="{E6750677-D013-4E65-906C-B0C72176FF16}" srcOrd="0" destOrd="0" presId="urn:microsoft.com/office/officeart/2005/8/layout/vList2"/>
    <dgm:cxn modelId="{AD99FE89-C2CA-4235-9057-E291B9C447A4}" srcId="{1B443A6F-CC25-41B1-930D-76EB4AC367B0}" destId="{DB52C038-1E98-4958-8A99-5C82A3F09C57}" srcOrd="2" destOrd="0" parTransId="{99E21A2E-FF6C-4642-B87F-07B547808AC0}" sibTransId="{1399E915-78B2-4EA3-A94C-5A7D4CA4C51E}"/>
    <dgm:cxn modelId="{CF36EF98-2CE1-4FC7-B3EE-C11014C6018F}" srcId="{1B443A6F-CC25-41B1-930D-76EB4AC367B0}" destId="{ABF23EFE-BC3A-4FAD-8236-77D2204AA03D}" srcOrd="4" destOrd="0" parTransId="{AEF8F593-DEB9-46CF-BDC7-E6A74E6FC6AE}" sibTransId="{D0095487-753C-4A46-BFA2-09405DE45574}"/>
    <dgm:cxn modelId="{1032BEA2-0A34-42E3-BEC9-17F14F4A7A56}" srcId="{1B443A6F-CC25-41B1-930D-76EB4AC367B0}" destId="{4FCC5512-B064-4167-A4DC-2CEA36866A84}" srcOrd="0" destOrd="0" parTransId="{485FE5C9-DD4E-4EA9-B09B-03528DB94B2C}" sibTransId="{C6214D45-DF26-44AD-9620-C5B0E366419C}"/>
    <dgm:cxn modelId="{4EFACAA4-C7C5-427F-89DB-D782850D8A86}" type="presOf" srcId="{ABF23EFE-BC3A-4FAD-8236-77D2204AA03D}" destId="{47B42783-3C0B-41AB-BA29-F61660B24086}" srcOrd="0" destOrd="0" presId="urn:microsoft.com/office/officeart/2005/8/layout/vList2"/>
    <dgm:cxn modelId="{4376A2A5-849D-4128-BB84-A0A7BBF4A2E5}" srcId="{1B443A6F-CC25-41B1-930D-76EB4AC367B0}" destId="{7A2F7F8C-9B4C-47E5-A337-A330003A027F}" srcOrd="1" destOrd="0" parTransId="{FBB46492-B106-47AC-9F66-FD1696BE9DF2}" sibTransId="{898682AA-7651-4F8D-A83A-237AA83BD49F}"/>
    <dgm:cxn modelId="{04252FB3-1D1F-4083-BA4F-808771787DBA}" type="presOf" srcId="{4FCC5512-B064-4167-A4DC-2CEA36866A84}" destId="{5E375BC8-DC2F-48E4-92B6-4304867D6810}" srcOrd="0" destOrd="0" presId="urn:microsoft.com/office/officeart/2005/8/layout/vList2"/>
    <dgm:cxn modelId="{906F59C6-73F1-41E6-BB7C-701E65DB54CD}" type="presOf" srcId="{7A2F7F8C-9B4C-47E5-A337-A330003A027F}" destId="{E49AA8AF-BC42-4326-98B9-27BC009842CE}" srcOrd="0" destOrd="0" presId="urn:microsoft.com/office/officeart/2005/8/layout/vList2"/>
    <dgm:cxn modelId="{A30877CC-A9CC-46CB-A668-5D75C4D52361}" type="presOf" srcId="{AA7D89C0-1F5A-47A5-B0BD-25B516AF73F4}" destId="{FD01348F-2074-4F86-8687-BB96485F2EE0}" srcOrd="0" destOrd="0" presId="urn:microsoft.com/office/officeart/2005/8/layout/vList2"/>
    <dgm:cxn modelId="{9508CFD4-F0D1-4E84-A48D-B64466299455}" srcId="{1B443A6F-CC25-41B1-930D-76EB4AC367B0}" destId="{AA7D89C0-1F5A-47A5-B0BD-25B516AF73F4}" srcOrd="3" destOrd="0" parTransId="{4542D230-425A-462C-B134-DCD4315A34C7}" sibTransId="{E57CF663-8900-4D26-AF80-2B5EE64F9847}"/>
    <dgm:cxn modelId="{72E42FCD-8663-44D7-BD50-A5B3F7581772}" type="presParOf" srcId="{E6750677-D013-4E65-906C-B0C72176FF16}" destId="{5E375BC8-DC2F-48E4-92B6-4304867D6810}" srcOrd="0" destOrd="0" presId="urn:microsoft.com/office/officeart/2005/8/layout/vList2"/>
    <dgm:cxn modelId="{F1F43615-E718-4227-917C-05C33D598964}" type="presParOf" srcId="{E6750677-D013-4E65-906C-B0C72176FF16}" destId="{0EF8D106-5682-430A-BB98-D84488267F5A}" srcOrd="1" destOrd="0" presId="urn:microsoft.com/office/officeart/2005/8/layout/vList2"/>
    <dgm:cxn modelId="{9B404B0F-7420-4DBA-87BA-14539908ADD5}" type="presParOf" srcId="{E6750677-D013-4E65-906C-B0C72176FF16}" destId="{E49AA8AF-BC42-4326-98B9-27BC009842CE}" srcOrd="2" destOrd="0" presId="urn:microsoft.com/office/officeart/2005/8/layout/vList2"/>
    <dgm:cxn modelId="{B63BBE5C-5D83-43B7-BA9C-F69DE6006213}" type="presParOf" srcId="{E6750677-D013-4E65-906C-B0C72176FF16}" destId="{7A43F0DC-3F08-4DF8-B257-00CD77C24B6A}" srcOrd="3" destOrd="0" presId="urn:microsoft.com/office/officeart/2005/8/layout/vList2"/>
    <dgm:cxn modelId="{5DFB9CEC-3B20-40CB-97B0-046901C92A25}" type="presParOf" srcId="{E6750677-D013-4E65-906C-B0C72176FF16}" destId="{740CD5A8-9B6A-4B1B-BEDB-42164EFD20D1}" srcOrd="4" destOrd="0" presId="urn:microsoft.com/office/officeart/2005/8/layout/vList2"/>
    <dgm:cxn modelId="{AFDF0290-8138-406E-99BA-A49A52DEF139}" type="presParOf" srcId="{E6750677-D013-4E65-906C-B0C72176FF16}" destId="{D34F8113-9ED7-4C69-B741-9F69FD242C38}" srcOrd="5" destOrd="0" presId="urn:microsoft.com/office/officeart/2005/8/layout/vList2"/>
    <dgm:cxn modelId="{7BD8DC0D-275A-4B48-BE7C-58A4796457C9}" type="presParOf" srcId="{E6750677-D013-4E65-906C-B0C72176FF16}" destId="{FD01348F-2074-4F86-8687-BB96485F2EE0}" srcOrd="6" destOrd="0" presId="urn:microsoft.com/office/officeart/2005/8/layout/vList2"/>
    <dgm:cxn modelId="{BC10A1C3-47ED-4884-ABE5-DEA8A7B64ECC}" type="presParOf" srcId="{E6750677-D013-4E65-906C-B0C72176FF16}" destId="{33C1DFC9-65CB-4484-9B63-53D2E5CDC461}" srcOrd="7" destOrd="0" presId="urn:microsoft.com/office/officeart/2005/8/layout/vList2"/>
    <dgm:cxn modelId="{1F465DF0-A2D8-4605-AEBC-AF5D111B3010}" type="presParOf" srcId="{E6750677-D013-4E65-906C-B0C72176FF16}" destId="{47B42783-3C0B-41AB-BA29-F61660B2408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365D30-42D2-4442-AFF2-C795BCE028B9}"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F0942015-58C7-46BD-A36E-C4A2B2B61716}">
      <dgm:prSet/>
      <dgm:spPr/>
      <dgm:t>
        <a:bodyPr/>
        <a:lstStyle/>
        <a:p>
          <a:r>
            <a:rPr lang="ko-KR" dirty="0"/>
            <a:t>학습 과정 저장하는 </a:t>
          </a:r>
          <a:r>
            <a:rPr lang="en-US" dirty="0"/>
            <a:t>Learn </a:t>
          </a:r>
          <a:r>
            <a:rPr lang="ko-KR" dirty="0"/>
            <a:t>컨트랙트</a:t>
          </a:r>
          <a:endParaRPr lang="en-US" dirty="0"/>
        </a:p>
      </dgm:t>
    </dgm:pt>
    <dgm:pt modelId="{B8A30D46-C3C3-4E90-A3FB-72561D9D9B5D}" type="parTrans" cxnId="{6894539A-146F-4636-9BB1-7B4503B699BF}">
      <dgm:prSet/>
      <dgm:spPr/>
      <dgm:t>
        <a:bodyPr/>
        <a:lstStyle/>
        <a:p>
          <a:endParaRPr lang="en-US"/>
        </a:p>
      </dgm:t>
    </dgm:pt>
    <dgm:pt modelId="{54E7328A-1D54-4BE3-A5B5-30FBCE948669}" type="sibTrans" cxnId="{6894539A-146F-4636-9BB1-7B4503B699BF}">
      <dgm:prSet/>
      <dgm:spPr/>
      <dgm:t>
        <a:bodyPr/>
        <a:lstStyle/>
        <a:p>
          <a:endParaRPr lang="en-US"/>
        </a:p>
      </dgm:t>
    </dgm:pt>
    <dgm:pt modelId="{1B203789-A32F-4DE1-84C0-9047ACB31E60}">
      <dgm:prSet/>
      <dgm:spPr/>
      <dgm:t>
        <a:bodyPr/>
        <a:lstStyle/>
        <a:p>
          <a:r>
            <a:rPr lang="ko-KR" dirty="0"/>
            <a:t>수료한 강의 저장하는 </a:t>
          </a:r>
          <a:r>
            <a:rPr lang="en-US" dirty="0"/>
            <a:t>Course </a:t>
          </a:r>
          <a:r>
            <a:rPr lang="ko-KR" dirty="0" err="1"/>
            <a:t>컨트랙트로</a:t>
          </a:r>
          <a:r>
            <a:rPr lang="ko-KR" dirty="0"/>
            <a:t> 구성</a:t>
          </a:r>
          <a:endParaRPr lang="en-US" dirty="0"/>
        </a:p>
      </dgm:t>
    </dgm:pt>
    <dgm:pt modelId="{06E51A2B-B514-41D9-8BBE-20A1BB994766}" type="parTrans" cxnId="{0D16ABD9-C108-4EE6-829D-42A389EA7B11}">
      <dgm:prSet/>
      <dgm:spPr/>
      <dgm:t>
        <a:bodyPr/>
        <a:lstStyle/>
        <a:p>
          <a:endParaRPr lang="en-US"/>
        </a:p>
      </dgm:t>
    </dgm:pt>
    <dgm:pt modelId="{EEFA5FAF-9113-497B-8E2C-A3BB48EC31ED}" type="sibTrans" cxnId="{0D16ABD9-C108-4EE6-829D-42A389EA7B11}">
      <dgm:prSet/>
      <dgm:spPr/>
      <dgm:t>
        <a:bodyPr/>
        <a:lstStyle/>
        <a:p>
          <a:endParaRPr lang="en-US"/>
        </a:p>
      </dgm:t>
    </dgm:pt>
    <dgm:pt modelId="{71D6B23A-0D8A-419C-A6E7-F23AA9D65B99}">
      <dgm:prSet/>
      <dgm:spPr/>
      <dgm:t>
        <a:bodyPr/>
        <a:lstStyle/>
        <a:p>
          <a:r>
            <a:rPr lang="ko-KR" dirty="0"/>
            <a:t>영상</a:t>
          </a:r>
          <a:r>
            <a:rPr lang="en-US" dirty="0"/>
            <a:t>, </a:t>
          </a:r>
          <a:r>
            <a:rPr lang="ko-KR" dirty="0"/>
            <a:t>시험 </a:t>
          </a:r>
          <a:r>
            <a:rPr lang="ko-KR" dirty="0" err="1"/>
            <a:t>완료시</a:t>
          </a:r>
          <a:r>
            <a:rPr lang="ko-KR" dirty="0"/>
            <a:t> </a:t>
          </a:r>
          <a:r>
            <a:rPr lang="en-US" dirty="0"/>
            <a:t>Learn </a:t>
          </a:r>
          <a:r>
            <a:rPr lang="ko-KR" dirty="0" err="1"/>
            <a:t>컨트랙트를</a:t>
          </a:r>
          <a:r>
            <a:rPr lang="ko-KR" dirty="0"/>
            <a:t> 통해 블록체인 네트워크에 </a:t>
          </a:r>
          <a:r>
            <a:rPr lang="ko-KR" altLang="en-US" dirty="0"/>
            <a:t>과정 </a:t>
          </a:r>
          <a:r>
            <a:rPr lang="ko-KR" dirty="0"/>
            <a:t>기록</a:t>
          </a:r>
          <a:endParaRPr lang="en-US" dirty="0"/>
        </a:p>
      </dgm:t>
    </dgm:pt>
    <dgm:pt modelId="{15B18592-BE2C-4CA4-89C4-D2E27F12BD52}" type="parTrans" cxnId="{0EDCE4E0-D551-48A1-A41E-B99E39C1BBAB}">
      <dgm:prSet/>
      <dgm:spPr/>
      <dgm:t>
        <a:bodyPr/>
        <a:lstStyle/>
        <a:p>
          <a:endParaRPr lang="en-US"/>
        </a:p>
      </dgm:t>
    </dgm:pt>
    <dgm:pt modelId="{54BC7F20-7982-4E6E-A190-9E4465449BDA}" type="sibTrans" cxnId="{0EDCE4E0-D551-48A1-A41E-B99E39C1BBAB}">
      <dgm:prSet/>
      <dgm:spPr/>
      <dgm:t>
        <a:bodyPr/>
        <a:lstStyle/>
        <a:p>
          <a:endParaRPr lang="en-US"/>
        </a:p>
      </dgm:t>
    </dgm:pt>
    <dgm:pt modelId="{B1A1A133-69CA-44E9-8EB1-7233D9AA92DA}">
      <dgm:prSet/>
      <dgm:spPr/>
      <dgm:t>
        <a:bodyPr/>
        <a:lstStyle/>
        <a:p>
          <a:r>
            <a:rPr lang="ko-KR" dirty="0"/>
            <a:t>모든 영상</a:t>
          </a:r>
          <a:r>
            <a:rPr lang="en-US" dirty="0"/>
            <a:t>, </a:t>
          </a:r>
          <a:r>
            <a:rPr lang="ko-KR" dirty="0"/>
            <a:t>시험 </a:t>
          </a:r>
          <a:r>
            <a:rPr lang="ko-KR" dirty="0" err="1"/>
            <a:t>완료시</a:t>
          </a:r>
          <a:r>
            <a:rPr lang="ko-KR" dirty="0"/>
            <a:t> </a:t>
          </a:r>
          <a:r>
            <a:rPr lang="en-US" dirty="0"/>
            <a:t>Course </a:t>
          </a:r>
          <a:r>
            <a:rPr lang="ko-KR" dirty="0" err="1"/>
            <a:t>컨트랙트를</a:t>
          </a:r>
          <a:r>
            <a:rPr lang="ko-KR" dirty="0"/>
            <a:t> 통해 자동으로 블록체인 네트워크에 </a:t>
          </a:r>
          <a:r>
            <a:rPr lang="ko-KR" altLang="en-US" dirty="0"/>
            <a:t>수료 기록</a:t>
          </a:r>
          <a:endParaRPr lang="en-US" dirty="0"/>
        </a:p>
      </dgm:t>
    </dgm:pt>
    <dgm:pt modelId="{E0B58B58-D5C9-442C-9358-0E5DBEEEF98E}" type="parTrans" cxnId="{AB0AE8D4-A73F-4A5E-A72D-C6BA08C74DFD}">
      <dgm:prSet/>
      <dgm:spPr/>
      <dgm:t>
        <a:bodyPr/>
        <a:lstStyle/>
        <a:p>
          <a:endParaRPr lang="en-US"/>
        </a:p>
      </dgm:t>
    </dgm:pt>
    <dgm:pt modelId="{C37CE99D-0C11-4346-B941-FED7EE59F926}" type="sibTrans" cxnId="{AB0AE8D4-A73F-4A5E-A72D-C6BA08C74DFD}">
      <dgm:prSet/>
      <dgm:spPr/>
      <dgm:t>
        <a:bodyPr/>
        <a:lstStyle/>
        <a:p>
          <a:endParaRPr lang="en-US"/>
        </a:p>
      </dgm:t>
    </dgm:pt>
    <dgm:pt modelId="{3720C916-6E93-4F02-8208-70AD5F6B9E0A}" type="pres">
      <dgm:prSet presAssocID="{4F365D30-42D2-4442-AFF2-C795BCE028B9}" presName="matrix" presStyleCnt="0">
        <dgm:presLayoutVars>
          <dgm:chMax val="1"/>
          <dgm:dir/>
          <dgm:resizeHandles val="exact"/>
        </dgm:presLayoutVars>
      </dgm:prSet>
      <dgm:spPr/>
    </dgm:pt>
    <dgm:pt modelId="{528A7AF2-03BF-455A-B08B-D460EA59FC31}" type="pres">
      <dgm:prSet presAssocID="{4F365D30-42D2-4442-AFF2-C795BCE028B9}" presName="diamond" presStyleLbl="bgShp" presStyleIdx="0" presStyleCnt="1"/>
      <dgm:spPr/>
    </dgm:pt>
    <dgm:pt modelId="{EF925D80-7189-44A9-A64B-E6ABB0F352A5}" type="pres">
      <dgm:prSet presAssocID="{4F365D30-42D2-4442-AFF2-C795BCE028B9}" presName="quad1" presStyleLbl="node1" presStyleIdx="0" presStyleCnt="4">
        <dgm:presLayoutVars>
          <dgm:chMax val="0"/>
          <dgm:chPref val="0"/>
          <dgm:bulletEnabled val="1"/>
        </dgm:presLayoutVars>
      </dgm:prSet>
      <dgm:spPr/>
    </dgm:pt>
    <dgm:pt modelId="{85E06366-9C6D-4A7A-8300-375DD5433DC5}" type="pres">
      <dgm:prSet presAssocID="{4F365D30-42D2-4442-AFF2-C795BCE028B9}" presName="quad2" presStyleLbl="node1" presStyleIdx="1" presStyleCnt="4">
        <dgm:presLayoutVars>
          <dgm:chMax val="0"/>
          <dgm:chPref val="0"/>
          <dgm:bulletEnabled val="1"/>
        </dgm:presLayoutVars>
      </dgm:prSet>
      <dgm:spPr/>
    </dgm:pt>
    <dgm:pt modelId="{56BB1D57-E7CC-41F5-88D4-2EF894885D9C}" type="pres">
      <dgm:prSet presAssocID="{4F365D30-42D2-4442-AFF2-C795BCE028B9}" presName="quad3" presStyleLbl="node1" presStyleIdx="2" presStyleCnt="4">
        <dgm:presLayoutVars>
          <dgm:chMax val="0"/>
          <dgm:chPref val="0"/>
          <dgm:bulletEnabled val="1"/>
        </dgm:presLayoutVars>
      </dgm:prSet>
      <dgm:spPr/>
    </dgm:pt>
    <dgm:pt modelId="{3534D802-3D0D-4A13-8292-B996110468A7}" type="pres">
      <dgm:prSet presAssocID="{4F365D30-42D2-4442-AFF2-C795BCE028B9}" presName="quad4" presStyleLbl="node1" presStyleIdx="3" presStyleCnt="4">
        <dgm:presLayoutVars>
          <dgm:chMax val="0"/>
          <dgm:chPref val="0"/>
          <dgm:bulletEnabled val="1"/>
        </dgm:presLayoutVars>
      </dgm:prSet>
      <dgm:spPr/>
    </dgm:pt>
  </dgm:ptLst>
  <dgm:cxnLst>
    <dgm:cxn modelId="{DBB62102-E7F7-425A-941D-7384B06307F8}" type="presOf" srcId="{71D6B23A-0D8A-419C-A6E7-F23AA9D65B99}" destId="{56BB1D57-E7CC-41F5-88D4-2EF894885D9C}" srcOrd="0" destOrd="0" presId="urn:microsoft.com/office/officeart/2005/8/layout/matrix3"/>
    <dgm:cxn modelId="{D97A7D0C-3E0D-4F44-B0AF-7532D1824CDE}" type="presOf" srcId="{F0942015-58C7-46BD-A36E-C4A2B2B61716}" destId="{EF925D80-7189-44A9-A64B-E6ABB0F352A5}" srcOrd="0" destOrd="0" presId="urn:microsoft.com/office/officeart/2005/8/layout/matrix3"/>
    <dgm:cxn modelId="{0A80E912-65AD-4F14-9DBF-178666141BCD}" type="presOf" srcId="{4F365D30-42D2-4442-AFF2-C795BCE028B9}" destId="{3720C916-6E93-4F02-8208-70AD5F6B9E0A}" srcOrd="0" destOrd="0" presId="urn:microsoft.com/office/officeart/2005/8/layout/matrix3"/>
    <dgm:cxn modelId="{0758F179-19B5-4E42-B442-CC6BEE0023D1}" type="presOf" srcId="{B1A1A133-69CA-44E9-8EB1-7233D9AA92DA}" destId="{3534D802-3D0D-4A13-8292-B996110468A7}" srcOrd="0" destOrd="0" presId="urn:microsoft.com/office/officeart/2005/8/layout/matrix3"/>
    <dgm:cxn modelId="{69E68798-6048-485E-B5BD-2E6B1D0F8214}" type="presOf" srcId="{1B203789-A32F-4DE1-84C0-9047ACB31E60}" destId="{85E06366-9C6D-4A7A-8300-375DD5433DC5}" srcOrd="0" destOrd="0" presId="urn:microsoft.com/office/officeart/2005/8/layout/matrix3"/>
    <dgm:cxn modelId="{6894539A-146F-4636-9BB1-7B4503B699BF}" srcId="{4F365D30-42D2-4442-AFF2-C795BCE028B9}" destId="{F0942015-58C7-46BD-A36E-C4A2B2B61716}" srcOrd="0" destOrd="0" parTransId="{B8A30D46-C3C3-4E90-A3FB-72561D9D9B5D}" sibTransId="{54E7328A-1D54-4BE3-A5B5-30FBCE948669}"/>
    <dgm:cxn modelId="{AB0AE8D4-A73F-4A5E-A72D-C6BA08C74DFD}" srcId="{4F365D30-42D2-4442-AFF2-C795BCE028B9}" destId="{B1A1A133-69CA-44E9-8EB1-7233D9AA92DA}" srcOrd="3" destOrd="0" parTransId="{E0B58B58-D5C9-442C-9358-0E5DBEEEF98E}" sibTransId="{C37CE99D-0C11-4346-B941-FED7EE59F926}"/>
    <dgm:cxn modelId="{0D16ABD9-C108-4EE6-829D-42A389EA7B11}" srcId="{4F365D30-42D2-4442-AFF2-C795BCE028B9}" destId="{1B203789-A32F-4DE1-84C0-9047ACB31E60}" srcOrd="1" destOrd="0" parTransId="{06E51A2B-B514-41D9-8BBE-20A1BB994766}" sibTransId="{EEFA5FAF-9113-497B-8E2C-A3BB48EC31ED}"/>
    <dgm:cxn modelId="{0EDCE4E0-D551-48A1-A41E-B99E39C1BBAB}" srcId="{4F365D30-42D2-4442-AFF2-C795BCE028B9}" destId="{71D6B23A-0D8A-419C-A6E7-F23AA9D65B99}" srcOrd="2" destOrd="0" parTransId="{15B18592-BE2C-4CA4-89C4-D2E27F12BD52}" sibTransId="{54BC7F20-7982-4E6E-A190-9E4465449BDA}"/>
    <dgm:cxn modelId="{54930BFF-3A13-49F9-B30C-92987043CEF0}" type="presParOf" srcId="{3720C916-6E93-4F02-8208-70AD5F6B9E0A}" destId="{528A7AF2-03BF-455A-B08B-D460EA59FC31}" srcOrd="0" destOrd="0" presId="urn:microsoft.com/office/officeart/2005/8/layout/matrix3"/>
    <dgm:cxn modelId="{27037E06-0306-4C87-9F62-A60B1B67D62A}" type="presParOf" srcId="{3720C916-6E93-4F02-8208-70AD5F6B9E0A}" destId="{EF925D80-7189-44A9-A64B-E6ABB0F352A5}" srcOrd="1" destOrd="0" presId="urn:microsoft.com/office/officeart/2005/8/layout/matrix3"/>
    <dgm:cxn modelId="{BDCF23F9-0CC3-4023-8D69-9EDDB17A8A28}" type="presParOf" srcId="{3720C916-6E93-4F02-8208-70AD5F6B9E0A}" destId="{85E06366-9C6D-4A7A-8300-375DD5433DC5}" srcOrd="2" destOrd="0" presId="urn:microsoft.com/office/officeart/2005/8/layout/matrix3"/>
    <dgm:cxn modelId="{E9717191-922A-4DB8-AC5A-7B3FD2723AC7}" type="presParOf" srcId="{3720C916-6E93-4F02-8208-70AD5F6B9E0A}" destId="{56BB1D57-E7CC-41F5-88D4-2EF894885D9C}" srcOrd="3" destOrd="0" presId="urn:microsoft.com/office/officeart/2005/8/layout/matrix3"/>
    <dgm:cxn modelId="{0A1C1660-6A6A-4A48-B121-DC3C059F87A6}" type="presParOf" srcId="{3720C916-6E93-4F02-8208-70AD5F6B9E0A}" destId="{3534D802-3D0D-4A13-8292-B996110468A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2E1136-01B9-499F-BC0A-525B6FAD794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7439F1A-24AB-4052-9C22-40E2B503521A}">
      <dgm:prSet/>
      <dgm:spPr/>
      <dgm:t>
        <a:bodyPr/>
        <a:lstStyle/>
        <a:p>
          <a:r>
            <a:rPr lang="ko-KR" dirty="0" err="1"/>
            <a:t>위변조</a:t>
          </a:r>
          <a:r>
            <a:rPr lang="ko-KR" dirty="0"/>
            <a:t> 위험 제거</a:t>
          </a:r>
          <a:endParaRPr lang="en-US" dirty="0"/>
        </a:p>
      </dgm:t>
    </dgm:pt>
    <dgm:pt modelId="{856BEE40-ADEE-4C35-8FFB-5F464F722DFE}" type="parTrans" cxnId="{C92DCCF7-625D-4B37-98C1-DEEAD8D0A486}">
      <dgm:prSet/>
      <dgm:spPr/>
      <dgm:t>
        <a:bodyPr/>
        <a:lstStyle/>
        <a:p>
          <a:endParaRPr lang="en-US"/>
        </a:p>
      </dgm:t>
    </dgm:pt>
    <dgm:pt modelId="{98EE0A44-2358-415D-9E31-E2A06CA25C26}" type="sibTrans" cxnId="{C92DCCF7-625D-4B37-98C1-DEEAD8D0A486}">
      <dgm:prSet/>
      <dgm:spPr/>
      <dgm:t>
        <a:bodyPr/>
        <a:lstStyle/>
        <a:p>
          <a:endParaRPr lang="en-US"/>
        </a:p>
      </dgm:t>
    </dgm:pt>
    <dgm:pt modelId="{E904CAFA-E41D-42B0-99AC-DADFC43BD9CC}">
      <dgm:prSet/>
      <dgm:spPr/>
      <dgm:t>
        <a:bodyPr/>
        <a:lstStyle/>
        <a:p>
          <a:r>
            <a:rPr lang="ko-KR" dirty="0"/>
            <a:t>투명하고 신뢰할 수 있는 평가 시스템 제공</a:t>
          </a:r>
          <a:endParaRPr lang="en-US" dirty="0"/>
        </a:p>
      </dgm:t>
    </dgm:pt>
    <dgm:pt modelId="{99894C78-5D5A-4692-A1BA-2781AD62FF67}" type="parTrans" cxnId="{556E8F77-4FC0-4721-87D1-8EB90C6FA81C}">
      <dgm:prSet/>
      <dgm:spPr/>
      <dgm:t>
        <a:bodyPr/>
        <a:lstStyle/>
        <a:p>
          <a:endParaRPr lang="en-US"/>
        </a:p>
      </dgm:t>
    </dgm:pt>
    <dgm:pt modelId="{2FD56BC5-B5EE-4726-BAEF-EA2720DA0E3D}" type="sibTrans" cxnId="{556E8F77-4FC0-4721-87D1-8EB90C6FA81C}">
      <dgm:prSet/>
      <dgm:spPr/>
      <dgm:t>
        <a:bodyPr/>
        <a:lstStyle/>
        <a:p>
          <a:endParaRPr lang="en-US"/>
        </a:p>
      </dgm:t>
    </dgm:pt>
    <dgm:pt modelId="{4C03CDBF-907F-4BBD-B6EB-56F89740B0C9}">
      <dgm:prSet/>
      <dgm:spPr/>
      <dgm:t>
        <a:bodyPr/>
        <a:lstStyle/>
        <a:p>
          <a:r>
            <a:rPr lang="ko-KR"/>
            <a:t>체계적인 학습 관리</a:t>
          </a:r>
          <a:endParaRPr lang="en-US"/>
        </a:p>
      </dgm:t>
    </dgm:pt>
    <dgm:pt modelId="{081BF3E1-183A-4086-816A-CCDB5D689862}" type="parTrans" cxnId="{892E6114-7DA3-4C0B-BF28-247E5453C2D5}">
      <dgm:prSet/>
      <dgm:spPr/>
      <dgm:t>
        <a:bodyPr/>
        <a:lstStyle/>
        <a:p>
          <a:endParaRPr lang="en-US"/>
        </a:p>
      </dgm:t>
    </dgm:pt>
    <dgm:pt modelId="{5EDEE009-6A5E-40CC-AB9C-050A9AC27721}" type="sibTrans" cxnId="{892E6114-7DA3-4C0B-BF28-247E5453C2D5}">
      <dgm:prSet/>
      <dgm:spPr/>
      <dgm:t>
        <a:bodyPr/>
        <a:lstStyle/>
        <a:p>
          <a:endParaRPr lang="en-US"/>
        </a:p>
      </dgm:t>
    </dgm:pt>
    <dgm:pt modelId="{7C4E5640-8DEA-4A89-A3FD-2299831C91BD}">
      <dgm:prSet/>
      <dgm:spPr/>
      <dgm:t>
        <a:bodyPr/>
        <a:lstStyle/>
        <a:p>
          <a:r>
            <a:rPr lang="ko-KR"/>
            <a:t>누구나 강의 수강</a:t>
          </a:r>
          <a:r>
            <a:rPr lang="en-US"/>
            <a:t>, </a:t>
          </a:r>
          <a:r>
            <a:rPr lang="ko-KR"/>
            <a:t>생성</a:t>
          </a:r>
          <a:endParaRPr lang="en-US"/>
        </a:p>
      </dgm:t>
    </dgm:pt>
    <dgm:pt modelId="{280876F8-78B9-4DDB-B709-A1F8F960072D}" type="parTrans" cxnId="{582B4441-9471-4AD9-AB47-C1CFD577A5F7}">
      <dgm:prSet/>
      <dgm:spPr/>
      <dgm:t>
        <a:bodyPr/>
        <a:lstStyle/>
        <a:p>
          <a:endParaRPr lang="en-US"/>
        </a:p>
      </dgm:t>
    </dgm:pt>
    <dgm:pt modelId="{2B38FE98-314A-45C2-9AF2-FFAF3BCADA62}" type="sibTrans" cxnId="{582B4441-9471-4AD9-AB47-C1CFD577A5F7}">
      <dgm:prSet/>
      <dgm:spPr/>
      <dgm:t>
        <a:bodyPr/>
        <a:lstStyle/>
        <a:p>
          <a:endParaRPr lang="en-US"/>
        </a:p>
      </dgm:t>
    </dgm:pt>
    <dgm:pt modelId="{9832B023-0956-4EB6-B2D8-9E895DD3921C}">
      <dgm:prSet/>
      <dgm:spPr/>
      <dgm:t>
        <a:bodyPr/>
        <a:lstStyle/>
        <a:p>
          <a:r>
            <a:rPr lang="ko-KR" dirty="0"/>
            <a:t>강의 수준 파악 가능</a:t>
          </a:r>
          <a:endParaRPr lang="en-US" dirty="0"/>
        </a:p>
      </dgm:t>
    </dgm:pt>
    <dgm:pt modelId="{85F8B291-0D54-48BC-81D5-C218A1E23D4D}" type="parTrans" cxnId="{056C5E89-8969-4EE5-A568-439B3F52562B}">
      <dgm:prSet/>
      <dgm:spPr/>
      <dgm:t>
        <a:bodyPr/>
        <a:lstStyle/>
        <a:p>
          <a:endParaRPr lang="en-US"/>
        </a:p>
      </dgm:t>
    </dgm:pt>
    <dgm:pt modelId="{9B455600-9E2B-4673-B14F-5700DFFEEB9A}" type="sibTrans" cxnId="{056C5E89-8969-4EE5-A568-439B3F52562B}">
      <dgm:prSet/>
      <dgm:spPr/>
      <dgm:t>
        <a:bodyPr/>
        <a:lstStyle/>
        <a:p>
          <a:endParaRPr lang="en-US"/>
        </a:p>
      </dgm:t>
    </dgm:pt>
    <dgm:pt modelId="{F533FFBF-C052-4868-A64A-98A81E0F62D0}">
      <dgm:prSet/>
      <dgm:spPr/>
      <dgm:t>
        <a:bodyPr/>
        <a:lstStyle/>
        <a:p>
          <a:r>
            <a:rPr lang="ko-KR"/>
            <a:t>통합 인증 플랫폼으로 확장 가능</a:t>
          </a:r>
          <a:endParaRPr lang="en-US" dirty="0"/>
        </a:p>
      </dgm:t>
    </dgm:pt>
    <dgm:pt modelId="{89EB8117-1474-497A-8498-5534476B3E6E}" type="parTrans" cxnId="{71B16A25-B90B-4929-ACF9-75F6E20C3600}">
      <dgm:prSet/>
      <dgm:spPr/>
    </dgm:pt>
    <dgm:pt modelId="{1ADFCE22-CF9F-4D01-9D0F-39DCA9CDD1F6}" type="sibTrans" cxnId="{71B16A25-B90B-4929-ACF9-75F6E20C3600}">
      <dgm:prSet/>
      <dgm:spPr/>
    </dgm:pt>
    <dgm:pt modelId="{584DC4A5-EB5C-4A88-B6C8-F492BBA08EA0}" type="pres">
      <dgm:prSet presAssocID="{D42E1136-01B9-499F-BC0A-525B6FAD7943}" presName="diagram" presStyleCnt="0">
        <dgm:presLayoutVars>
          <dgm:dir/>
          <dgm:resizeHandles val="exact"/>
        </dgm:presLayoutVars>
      </dgm:prSet>
      <dgm:spPr/>
    </dgm:pt>
    <dgm:pt modelId="{8A530FA0-763C-4471-947D-959ECE011F01}" type="pres">
      <dgm:prSet presAssocID="{77439F1A-24AB-4052-9C22-40E2B503521A}" presName="node" presStyleLbl="node1" presStyleIdx="0" presStyleCnt="6">
        <dgm:presLayoutVars>
          <dgm:bulletEnabled val="1"/>
        </dgm:presLayoutVars>
      </dgm:prSet>
      <dgm:spPr/>
    </dgm:pt>
    <dgm:pt modelId="{F6955C38-48C9-40E1-AAD6-E62D9C69B217}" type="pres">
      <dgm:prSet presAssocID="{98EE0A44-2358-415D-9E31-E2A06CA25C26}" presName="sibTrans" presStyleCnt="0"/>
      <dgm:spPr/>
    </dgm:pt>
    <dgm:pt modelId="{C733999E-70E5-4D94-A434-4AC71183E98A}" type="pres">
      <dgm:prSet presAssocID="{E904CAFA-E41D-42B0-99AC-DADFC43BD9CC}" presName="node" presStyleLbl="node1" presStyleIdx="1" presStyleCnt="6" custLinFactNeighborY="-666">
        <dgm:presLayoutVars>
          <dgm:bulletEnabled val="1"/>
        </dgm:presLayoutVars>
      </dgm:prSet>
      <dgm:spPr/>
    </dgm:pt>
    <dgm:pt modelId="{6E344013-3B43-4FDE-AA0D-676C8070DD01}" type="pres">
      <dgm:prSet presAssocID="{2FD56BC5-B5EE-4726-BAEF-EA2720DA0E3D}" presName="sibTrans" presStyleCnt="0"/>
      <dgm:spPr/>
    </dgm:pt>
    <dgm:pt modelId="{C83E7145-90FA-45AD-8DA2-322355AAB00A}" type="pres">
      <dgm:prSet presAssocID="{4C03CDBF-907F-4BBD-B6EB-56F89740B0C9}" presName="node" presStyleLbl="node1" presStyleIdx="2" presStyleCnt="6">
        <dgm:presLayoutVars>
          <dgm:bulletEnabled val="1"/>
        </dgm:presLayoutVars>
      </dgm:prSet>
      <dgm:spPr/>
    </dgm:pt>
    <dgm:pt modelId="{127F8DF2-3ACD-4D53-AC4F-1BF8BDCA2DE8}" type="pres">
      <dgm:prSet presAssocID="{5EDEE009-6A5E-40CC-AB9C-050A9AC27721}" presName="sibTrans" presStyleCnt="0"/>
      <dgm:spPr/>
    </dgm:pt>
    <dgm:pt modelId="{F65A934F-9C1E-4F38-97DA-544D68057D74}" type="pres">
      <dgm:prSet presAssocID="{7C4E5640-8DEA-4A89-A3FD-2299831C91BD}" presName="node" presStyleLbl="node1" presStyleIdx="3" presStyleCnt="6">
        <dgm:presLayoutVars>
          <dgm:bulletEnabled val="1"/>
        </dgm:presLayoutVars>
      </dgm:prSet>
      <dgm:spPr/>
    </dgm:pt>
    <dgm:pt modelId="{A3C73B0E-AEF8-434F-9625-611BDF15B056}" type="pres">
      <dgm:prSet presAssocID="{2B38FE98-314A-45C2-9AF2-FFAF3BCADA62}" presName="sibTrans" presStyleCnt="0"/>
      <dgm:spPr/>
    </dgm:pt>
    <dgm:pt modelId="{A81414E9-CA8B-4DC3-B54D-E3C757D23C27}" type="pres">
      <dgm:prSet presAssocID="{9832B023-0956-4EB6-B2D8-9E895DD3921C}" presName="node" presStyleLbl="node1" presStyleIdx="4" presStyleCnt="6">
        <dgm:presLayoutVars>
          <dgm:bulletEnabled val="1"/>
        </dgm:presLayoutVars>
      </dgm:prSet>
      <dgm:spPr/>
    </dgm:pt>
    <dgm:pt modelId="{E760CBA9-9A10-464A-B983-1F58A00E11B4}" type="pres">
      <dgm:prSet presAssocID="{9B455600-9E2B-4673-B14F-5700DFFEEB9A}" presName="sibTrans" presStyleCnt="0"/>
      <dgm:spPr/>
    </dgm:pt>
    <dgm:pt modelId="{6F610D70-E085-443D-B8D7-4593583C294C}" type="pres">
      <dgm:prSet presAssocID="{F533FFBF-C052-4868-A64A-98A81E0F62D0}" presName="node" presStyleLbl="node1" presStyleIdx="5" presStyleCnt="6">
        <dgm:presLayoutVars>
          <dgm:bulletEnabled val="1"/>
        </dgm:presLayoutVars>
      </dgm:prSet>
      <dgm:spPr/>
    </dgm:pt>
  </dgm:ptLst>
  <dgm:cxnLst>
    <dgm:cxn modelId="{36EB1705-9F77-4A8B-866D-EC8DD4034E86}" type="presOf" srcId="{4C03CDBF-907F-4BBD-B6EB-56F89740B0C9}" destId="{C83E7145-90FA-45AD-8DA2-322355AAB00A}" srcOrd="0" destOrd="0" presId="urn:microsoft.com/office/officeart/2005/8/layout/default"/>
    <dgm:cxn modelId="{892E6114-7DA3-4C0B-BF28-247E5453C2D5}" srcId="{D42E1136-01B9-499F-BC0A-525B6FAD7943}" destId="{4C03CDBF-907F-4BBD-B6EB-56F89740B0C9}" srcOrd="2" destOrd="0" parTransId="{081BF3E1-183A-4086-816A-CCDB5D689862}" sibTransId="{5EDEE009-6A5E-40CC-AB9C-050A9AC27721}"/>
    <dgm:cxn modelId="{71B16A25-B90B-4929-ACF9-75F6E20C3600}" srcId="{D42E1136-01B9-499F-BC0A-525B6FAD7943}" destId="{F533FFBF-C052-4868-A64A-98A81E0F62D0}" srcOrd="5" destOrd="0" parTransId="{89EB8117-1474-497A-8498-5534476B3E6E}" sibTransId="{1ADFCE22-CF9F-4D01-9D0F-39DCA9CDD1F6}"/>
    <dgm:cxn modelId="{582B4441-9471-4AD9-AB47-C1CFD577A5F7}" srcId="{D42E1136-01B9-499F-BC0A-525B6FAD7943}" destId="{7C4E5640-8DEA-4A89-A3FD-2299831C91BD}" srcOrd="3" destOrd="0" parTransId="{280876F8-78B9-4DDB-B709-A1F8F960072D}" sibTransId="{2B38FE98-314A-45C2-9AF2-FFAF3BCADA62}"/>
    <dgm:cxn modelId="{4885625B-7AD6-46D0-ABEC-C9539B1C8C70}" type="presOf" srcId="{D42E1136-01B9-499F-BC0A-525B6FAD7943}" destId="{584DC4A5-EB5C-4A88-B6C8-F492BBA08EA0}" srcOrd="0" destOrd="0" presId="urn:microsoft.com/office/officeart/2005/8/layout/default"/>
    <dgm:cxn modelId="{648BE073-9BD0-4287-A53A-9596C8C34BF9}" type="presOf" srcId="{E904CAFA-E41D-42B0-99AC-DADFC43BD9CC}" destId="{C733999E-70E5-4D94-A434-4AC71183E98A}" srcOrd="0" destOrd="0" presId="urn:microsoft.com/office/officeart/2005/8/layout/default"/>
    <dgm:cxn modelId="{556E8F77-4FC0-4721-87D1-8EB90C6FA81C}" srcId="{D42E1136-01B9-499F-BC0A-525B6FAD7943}" destId="{E904CAFA-E41D-42B0-99AC-DADFC43BD9CC}" srcOrd="1" destOrd="0" parTransId="{99894C78-5D5A-4692-A1BA-2781AD62FF67}" sibTransId="{2FD56BC5-B5EE-4726-BAEF-EA2720DA0E3D}"/>
    <dgm:cxn modelId="{056C5E89-8969-4EE5-A568-439B3F52562B}" srcId="{D42E1136-01B9-499F-BC0A-525B6FAD7943}" destId="{9832B023-0956-4EB6-B2D8-9E895DD3921C}" srcOrd="4" destOrd="0" parTransId="{85F8B291-0D54-48BC-81D5-C218A1E23D4D}" sibTransId="{9B455600-9E2B-4673-B14F-5700DFFEEB9A}"/>
    <dgm:cxn modelId="{EB742A95-E2E5-4865-A9EE-DD6289C5956B}" type="presOf" srcId="{7C4E5640-8DEA-4A89-A3FD-2299831C91BD}" destId="{F65A934F-9C1E-4F38-97DA-544D68057D74}" srcOrd="0" destOrd="0" presId="urn:microsoft.com/office/officeart/2005/8/layout/default"/>
    <dgm:cxn modelId="{AB4D069C-B08F-4499-A6C2-6C1A6AF1FCD8}" type="presOf" srcId="{F533FFBF-C052-4868-A64A-98A81E0F62D0}" destId="{6F610D70-E085-443D-B8D7-4593583C294C}" srcOrd="0" destOrd="0" presId="urn:microsoft.com/office/officeart/2005/8/layout/default"/>
    <dgm:cxn modelId="{03C10BAE-C405-4112-9F58-7AEEA3FC1E75}" type="presOf" srcId="{9832B023-0956-4EB6-B2D8-9E895DD3921C}" destId="{A81414E9-CA8B-4DC3-B54D-E3C757D23C27}" srcOrd="0" destOrd="0" presId="urn:microsoft.com/office/officeart/2005/8/layout/default"/>
    <dgm:cxn modelId="{AFC9FAC3-EE0F-4B7F-B236-491B0FD1FA08}" type="presOf" srcId="{77439F1A-24AB-4052-9C22-40E2B503521A}" destId="{8A530FA0-763C-4471-947D-959ECE011F01}" srcOrd="0" destOrd="0" presId="urn:microsoft.com/office/officeart/2005/8/layout/default"/>
    <dgm:cxn modelId="{C92DCCF7-625D-4B37-98C1-DEEAD8D0A486}" srcId="{D42E1136-01B9-499F-BC0A-525B6FAD7943}" destId="{77439F1A-24AB-4052-9C22-40E2B503521A}" srcOrd="0" destOrd="0" parTransId="{856BEE40-ADEE-4C35-8FFB-5F464F722DFE}" sibTransId="{98EE0A44-2358-415D-9E31-E2A06CA25C26}"/>
    <dgm:cxn modelId="{6044AE7F-EE6B-428E-A9A7-94FAF6ED23A0}" type="presParOf" srcId="{584DC4A5-EB5C-4A88-B6C8-F492BBA08EA0}" destId="{8A530FA0-763C-4471-947D-959ECE011F01}" srcOrd="0" destOrd="0" presId="urn:microsoft.com/office/officeart/2005/8/layout/default"/>
    <dgm:cxn modelId="{B63A3663-D234-43F9-8028-26A0A609444C}" type="presParOf" srcId="{584DC4A5-EB5C-4A88-B6C8-F492BBA08EA0}" destId="{F6955C38-48C9-40E1-AAD6-E62D9C69B217}" srcOrd="1" destOrd="0" presId="urn:microsoft.com/office/officeart/2005/8/layout/default"/>
    <dgm:cxn modelId="{03043F6E-AD78-43D0-894E-79D68CC7EA8E}" type="presParOf" srcId="{584DC4A5-EB5C-4A88-B6C8-F492BBA08EA0}" destId="{C733999E-70E5-4D94-A434-4AC71183E98A}" srcOrd="2" destOrd="0" presId="urn:microsoft.com/office/officeart/2005/8/layout/default"/>
    <dgm:cxn modelId="{D4F33F4B-7083-45AA-A31D-159B4881604B}" type="presParOf" srcId="{584DC4A5-EB5C-4A88-B6C8-F492BBA08EA0}" destId="{6E344013-3B43-4FDE-AA0D-676C8070DD01}" srcOrd="3" destOrd="0" presId="urn:microsoft.com/office/officeart/2005/8/layout/default"/>
    <dgm:cxn modelId="{EEECD0DD-9882-4D39-B597-6E23986EF6C3}" type="presParOf" srcId="{584DC4A5-EB5C-4A88-B6C8-F492BBA08EA0}" destId="{C83E7145-90FA-45AD-8DA2-322355AAB00A}" srcOrd="4" destOrd="0" presId="urn:microsoft.com/office/officeart/2005/8/layout/default"/>
    <dgm:cxn modelId="{CF4743DB-E4D3-4A43-94D9-AC098740D462}" type="presParOf" srcId="{584DC4A5-EB5C-4A88-B6C8-F492BBA08EA0}" destId="{127F8DF2-3ACD-4D53-AC4F-1BF8BDCA2DE8}" srcOrd="5" destOrd="0" presId="urn:microsoft.com/office/officeart/2005/8/layout/default"/>
    <dgm:cxn modelId="{A6B6AC5E-8184-4F0F-A05A-8628ABC30FFE}" type="presParOf" srcId="{584DC4A5-EB5C-4A88-B6C8-F492BBA08EA0}" destId="{F65A934F-9C1E-4F38-97DA-544D68057D74}" srcOrd="6" destOrd="0" presId="urn:microsoft.com/office/officeart/2005/8/layout/default"/>
    <dgm:cxn modelId="{980C7804-CF78-4BA2-8F3E-F97A9DC95B3E}" type="presParOf" srcId="{584DC4A5-EB5C-4A88-B6C8-F492BBA08EA0}" destId="{A3C73B0E-AEF8-434F-9625-611BDF15B056}" srcOrd="7" destOrd="0" presId="urn:microsoft.com/office/officeart/2005/8/layout/default"/>
    <dgm:cxn modelId="{69E425BC-B24F-4285-A84A-3A250A4CCB2A}" type="presParOf" srcId="{584DC4A5-EB5C-4A88-B6C8-F492BBA08EA0}" destId="{A81414E9-CA8B-4DC3-B54D-E3C757D23C27}" srcOrd="8" destOrd="0" presId="urn:microsoft.com/office/officeart/2005/8/layout/default"/>
    <dgm:cxn modelId="{34A98F1A-046E-439C-9785-60BB0075BA3D}" type="presParOf" srcId="{584DC4A5-EB5C-4A88-B6C8-F492BBA08EA0}" destId="{E760CBA9-9A10-464A-B983-1F58A00E11B4}" srcOrd="9" destOrd="0" presId="urn:microsoft.com/office/officeart/2005/8/layout/default"/>
    <dgm:cxn modelId="{FDB74800-9E13-4214-86BA-A5C34987C8CB}" type="presParOf" srcId="{584DC4A5-EB5C-4A88-B6C8-F492BBA08EA0}" destId="{6F610D70-E085-443D-B8D7-4593583C294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A5B8D-6740-4881-9FBD-410EE61667D4}">
      <dsp:nvSpPr>
        <dsp:cNvPr id="0" name=""/>
        <dsp:cNvSpPr/>
      </dsp:nvSpPr>
      <dsp:spPr>
        <a:xfrm>
          <a:off x="0" y="629"/>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BF652-9814-4113-B7E3-B7668CA24288}">
      <dsp:nvSpPr>
        <dsp:cNvPr id="0" name=""/>
        <dsp:cNvSpPr/>
      </dsp:nvSpPr>
      <dsp:spPr>
        <a:xfrm>
          <a:off x="445607" y="332073"/>
          <a:ext cx="810195" cy="810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4379DA-6892-43D6-B787-1FD28348EDC8}">
      <dsp:nvSpPr>
        <dsp:cNvPr id="0" name=""/>
        <dsp:cNvSpPr/>
      </dsp:nvSpPr>
      <dsp:spPr>
        <a:xfrm>
          <a:off x="1701410" y="629"/>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ko-KR" sz="2500" kern="1200"/>
            <a:t>매번 발급하고 위</a:t>
          </a:r>
          <a:r>
            <a:rPr lang="en-US" sz="2500" kern="1200"/>
            <a:t>/</a:t>
          </a:r>
          <a:r>
            <a:rPr lang="ko-KR" sz="2500" kern="1200"/>
            <a:t>변조를 확인해야 하는 인증서</a:t>
          </a:r>
          <a:endParaRPr lang="en-US" sz="2500" kern="1200"/>
        </a:p>
      </dsp:txBody>
      <dsp:txXfrm>
        <a:off x="1701410" y="629"/>
        <a:ext cx="5416507" cy="1473082"/>
      </dsp:txXfrm>
    </dsp:sp>
    <dsp:sp modelId="{D8E611DA-32DC-4D51-B0AC-AA8CD4D7046C}">
      <dsp:nvSpPr>
        <dsp:cNvPr id="0" name=""/>
        <dsp:cNvSpPr/>
      </dsp:nvSpPr>
      <dsp:spPr>
        <a:xfrm>
          <a:off x="0" y="1841983"/>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F5800-4056-4B46-B2B5-F1CC07C8396E}">
      <dsp:nvSpPr>
        <dsp:cNvPr id="0" name=""/>
        <dsp:cNvSpPr/>
      </dsp:nvSpPr>
      <dsp:spPr>
        <a:xfrm>
          <a:off x="445607" y="2173426"/>
          <a:ext cx="810195" cy="810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7E3047-DDF2-4379-83FA-2DA0191FAA37}">
      <dsp:nvSpPr>
        <dsp:cNvPr id="0" name=""/>
        <dsp:cNvSpPr/>
      </dsp:nvSpPr>
      <dsp:spPr>
        <a:xfrm>
          <a:off x="1701410" y="1841983"/>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ko-KR" sz="2500" kern="1200"/>
            <a:t>학습 진행 과정 없이 결과만 있는 인증서</a:t>
          </a:r>
          <a:endParaRPr lang="en-US" sz="2500" kern="1200"/>
        </a:p>
      </dsp:txBody>
      <dsp:txXfrm>
        <a:off x="1701410" y="1841983"/>
        <a:ext cx="5416507" cy="1473082"/>
      </dsp:txXfrm>
    </dsp:sp>
    <dsp:sp modelId="{C34631D7-BD8E-4C5B-B049-C7A4249BF62B}">
      <dsp:nvSpPr>
        <dsp:cNvPr id="0" name=""/>
        <dsp:cNvSpPr/>
      </dsp:nvSpPr>
      <dsp:spPr>
        <a:xfrm>
          <a:off x="0" y="3683336"/>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B2FC9-AD9E-4183-8C96-7D023C55148D}">
      <dsp:nvSpPr>
        <dsp:cNvPr id="0" name=""/>
        <dsp:cNvSpPr/>
      </dsp:nvSpPr>
      <dsp:spPr>
        <a:xfrm>
          <a:off x="445607" y="4014780"/>
          <a:ext cx="810195" cy="810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F22624-8467-4677-A9DD-250F87DFADC6}">
      <dsp:nvSpPr>
        <dsp:cNvPr id="0" name=""/>
        <dsp:cNvSpPr/>
      </dsp:nvSpPr>
      <dsp:spPr>
        <a:xfrm>
          <a:off x="1701410" y="3683336"/>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ko-KR" sz="2500" kern="1200"/>
            <a:t>처음 듣는 온라인 사이트에서 발급된 인증서</a:t>
          </a:r>
          <a:r>
            <a:rPr lang="en-US" sz="2500" kern="1200"/>
            <a:t>, </a:t>
          </a:r>
          <a:r>
            <a:rPr lang="ko-KR" sz="2500" kern="1200"/>
            <a:t>믿을 수 있을까</a:t>
          </a:r>
          <a:r>
            <a:rPr lang="en-US" sz="2500" kern="1200"/>
            <a:t>?</a:t>
          </a:r>
        </a:p>
      </dsp:txBody>
      <dsp:txXfrm>
        <a:off x="1701410" y="3683336"/>
        <a:ext cx="5416507" cy="14730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CBF26-E988-4FE9-B432-CF645096CD04}">
      <dsp:nvSpPr>
        <dsp:cNvPr id="0" name=""/>
        <dsp:cNvSpPr/>
      </dsp:nvSpPr>
      <dsp:spPr>
        <a:xfrm>
          <a:off x="210775" y="224"/>
          <a:ext cx="2924835" cy="14624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ko-KR" sz="2400" kern="1200"/>
            <a:t>반복적 인증서 발급 필요</a:t>
          </a:r>
          <a:endParaRPr lang="en-US" sz="2400" kern="1200"/>
        </a:p>
      </dsp:txBody>
      <dsp:txXfrm>
        <a:off x="253608" y="43057"/>
        <a:ext cx="2839169" cy="1376751"/>
      </dsp:txXfrm>
    </dsp:sp>
    <dsp:sp modelId="{D3988490-B7DD-4F05-90ED-E9992D941DEF}">
      <dsp:nvSpPr>
        <dsp:cNvPr id="0" name=""/>
        <dsp:cNvSpPr/>
      </dsp:nvSpPr>
      <dsp:spPr>
        <a:xfrm>
          <a:off x="503259" y="1462641"/>
          <a:ext cx="292483" cy="1096813"/>
        </a:xfrm>
        <a:custGeom>
          <a:avLst/>
          <a:gdLst/>
          <a:ahLst/>
          <a:cxnLst/>
          <a:rect l="0" t="0" r="0" b="0"/>
          <a:pathLst>
            <a:path>
              <a:moveTo>
                <a:pt x="0" y="0"/>
              </a:moveTo>
              <a:lnTo>
                <a:pt x="0" y="1096813"/>
              </a:lnTo>
              <a:lnTo>
                <a:pt x="292483" y="10968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54EBB0-1881-4B5F-B396-64CECA499A2F}">
      <dsp:nvSpPr>
        <dsp:cNvPr id="0" name=""/>
        <dsp:cNvSpPr/>
      </dsp:nvSpPr>
      <dsp:spPr>
        <a:xfrm>
          <a:off x="795742" y="1828246"/>
          <a:ext cx="2339868" cy="14624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QR</a:t>
          </a:r>
          <a:r>
            <a:rPr lang="ko-KR" sz="2300" kern="1200"/>
            <a:t>코드로 누락 없이</a:t>
          </a:r>
          <a:r>
            <a:rPr lang="en-US" sz="2300" kern="1200"/>
            <a:t>, </a:t>
          </a:r>
          <a:r>
            <a:rPr lang="ko-KR" sz="2300" kern="1200"/>
            <a:t>위변조 걱정 없이</a:t>
          </a:r>
          <a:endParaRPr lang="en-US" sz="2300" kern="1200"/>
        </a:p>
      </dsp:txBody>
      <dsp:txXfrm>
        <a:off x="838575" y="1871079"/>
        <a:ext cx="2254202" cy="1376751"/>
      </dsp:txXfrm>
    </dsp:sp>
    <dsp:sp modelId="{545ACF74-77F5-4E32-8A27-B409D1804A79}">
      <dsp:nvSpPr>
        <dsp:cNvPr id="0" name=""/>
        <dsp:cNvSpPr/>
      </dsp:nvSpPr>
      <dsp:spPr>
        <a:xfrm>
          <a:off x="3866819" y="224"/>
          <a:ext cx="2924835" cy="14624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ko-KR" sz="2400" kern="1200"/>
            <a:t>강의명만 나와있어 배운 내용과 수준 파악 어려움</a:t>
          </a:r>
          <a:endParaRPr lang="en-US" sz="2400" kern="1200"/>
        </a:p>
      </dsp:txBody>
      <dsp:txXfrm>
        <a:off x="3909652" y="43057"/>
        <a:ext cx="2839169" cy="1376751"/>
      </dsp:txXfrm>
    </dsp:sp>
    <dsp:sp modelId="{FFFB8FB8-051D-4EBA-A20C-549A36CE9138}">
      <dsp:nvSpPr>
        <dsp:cNvPr id="0" name=""/>
        <dsp:cNvSpPr/>
      </dsp:nvSpPr>
      <dsp:spPr>
        <a:xfrm>
          <a:off x="4159303" y="1462641"/>
          <a:ext cx="292483" cy="1096813"/>
        </a:xfrm>
        <a:custGeom>
          <a:avLst/>
          <a:gdLst/>
          <a:ahLst/>
          <a:cxnLst/>
          <a:rect l="0" t="0" r="0" b="0"/>
          <a:pathLst>
            <a:path>
              <a:moveTo>
                <a:pt x="0" y="0"/>
              </a:moveTo>
              <a:lnTo>
                <a:pt x="0" y="1096813"/>
              </a:lnTo>
              <a:lnTo>
                <a:pt x="292483" y="10968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BA6D82-9151-4709-9622-0C80F3221600}">
      <dsp:nvSpPr>
        <dsp:cNvPr id="0" name=""/>
        <dsp:cNvSpPr/>
      </dsp:nvSpPr>
      <dsp:spPr>
        <a:xfrm>
          <a:off x="4451786" y="1828246"/>
          <a:ext cx="2339868" cy="14624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ko-KR" sz="2300" kern="1200"/>
            <a:t>학습 과정 블록체인에 저장</a:t>
          </a:r>
          <a:r>
            <a:rPr lang="en-US" sz="2300" kern="1200"/>
            <a:t>, </a:t>
          </a:r>
          <a:r>
            <a:rPr lang="ko-KR" sz="2300" kern="1200"/>
            <a:t>조회 가능</a:t>
          </a:r>
          <a:endParaRPr lang="en-US" sz="2300" kern="1200"/>
        </a:p>
      </dsp:txBody>
      <dsp:txXfrm>
        <a:off x="4494619" y="1871079"/>
        <a:ext cx="2254202" cy="1376751"/>
      </dsp:txXfrm>
    </dsp:sp>
    <dsp:sp modelId="{22FE6A1D-637A-4F06-8D0F-B61072079D2F}">
      <dsp:nvSpPr>
        <dsp:cNvPr id="0" name=""/>
        <dsp:cNvSpPr/>
      </dsp:nvSpPr>
      <dsp:spPr>
        <a:xfrm>
          <a:off x="7522864" y="224"/>
          <a:ext cx="2924835" cy="14624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ko-KR" sz="2400" kern="1200"/>
            <a:t>인증서 발행 기관을 신뢰할 수 없음</a:t>
          </a:r>
          <a:endParaRPr lang="en-US" sz="2400" kern="1200"/>
        </a:p>
      </dsp:txBody>
      <dsp:txXfrm>
        <a:off x="7565697" y="43057"/>
        <a:ext cx="2839169" cy="1376751"/>
      </dsp:txXfrm>
    </dsp:sp>
    <dsp:sp modelId="{0E585961-5B1A-4F4D-94BE-7A9A493BC06E}">
      <dsp:nvSpPr>
        <dsp:cNvPr id="0" name=""/>
        <dsp:cNvSpPr/>
      </dsp:nvSpPr>
      <dsp:spPr>
        <a:xfrm>
          <a:off x="7815347" y="1462641"/>
          <a:ext cx="292483" cy="1096813"/>
        </a:xfrm>
        <a:custGeom>
          <a:avLst/>
          <a:gdLst/>
          <a:ahLst/>
          <a:cxnLst/>
          <a:rect l="0" t="0" r="0" b="0"/>
          <a:pathLst>
            <a:path>
              <a:moveTo>
                <a:pt x="0" y="0"/>
              </a:moveTo>
              <a:lnTo>
                <a:pt x="0" y="1096813"/>
              </a:lnTo>
              <a:lnTo>
                <a:pt x="292483" y="10968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DF3799-73D3-4420-BF78-642F2ED9ADE6}">
      <dsp:nvSpPr>
        <dsp:cNvPr id="0" name=""/>
        <dsp:cNvSpPr/>
      </dsp:nvSpPr>
      <dsp:spPr>
        <a:xfrm>
          <a:off x="8107831" y="1828246"/>
          <a:ext cx="2339868" cy="14624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ko-KR" sz="2300" kern="1200"/>
            <a:t>투명한 평가 절차</a:t>
          </a:r>
          <a:r>
            <a:rPr lang="en-US" sz="2300" kern="1200"/>
            <a:t>, </a:t>
          </a:r>
          <a:r>
            <a:rPr lang="ko-KR" sz="2300" kern="1200"/>
            <a:t>누구나 강의 수강</a:t>
          </a:r>
          <a:r>
            <a:rPr lang="en-US" sz="2300" kern="1200"/>
            <a:t>, </a:t>
          </a:r>
          <a:r>
            <a:rPr lang="ko-KR" sz="2300" kern="1200"/>
            <a:t>생성</a:t>
          </a:r>
          <a:r>
            <a:rPr lang="en-US" sz="2300" kern="1200"/>
            <a:t>, </a:t>
          </a:r>
          <a:r>
            <a:rPr lang="ko-KR" sz="2300" kern="1200"/>
            <a:t>인증</a:t>
          </a:r>
          <a:endParaRPr lang="en-US" sz="2300" kern="1200"/>
        </a:p>
      </dsp:txBody>
      <dsp:txXfrm>
        <a:off x="8150664" y="1871079"/>
        <a:ext cx="2254202" cy="13767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3DA6F-96CE-4382-86F1-47433CDB8F23}">
      <dsp:nvSpPr>
        <dsp:cNvPr id="0" name=""/>
        <dsp:cNvSpPr/>
      </dsp:nvSpPr>
      <dsp:spPr>
        <a:xfrm>
          <a:off x="0" y="566124"/>
          <a:ext cx="7117918"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ko-KR" sz="2800" kern="1200" dirty="0"/>
            <a:t>스마트 </a:t>
          </a:r>
          <a:r>
            <a:rPr lang="ko-KR" sz="2800" kern="1200" dirty="0" err="1"/>
            <a:t>컨트랙트</a:t>
          </a:r>
          <a:r>
            <a:rPr lang="ko-KR" sz="2800" kern="1200" dirty="0"/>
            <a:t> 코드 최적화</a:t>
          </a:r>
          <a:endParaRPr lang="en-US" sz="2800" kern="1200" dirty="0"/>
        </a:p>
      </dsp:txBody>
      <dsp:txXfrm>
        <a:off x="59399" y="625523"/>
        <a:ext cx="6999120" cy="1098002"/>
      </dsp:txXfrm>
    </dsp:sp>
    <dsp:sp modelId="{90A9F02C-60D3-453F-8E49-8564C5D085CC}">
      <dsp:nvSpPr>
        <dsp:cNvPr id="0" name=""/>
        <dsp:cNvSpPr/>
      </dsp:nvSpPr>
      <dsp:spPr>
        <a:xfrm>
          <a:off x="0" y="1970124"/>
          <a:ext cx="7117918" cy="1216800"/>
        </a:xfrm>
        <a:prstGeom prst="roundRect">
          <a:avLst/>
        </a:prstGeom>
        <a:solidFill>
          <a:schemeClr val="accent2">
            <a:hueOff val="764050"/>
            <a:satOff val="-3700"/>
            <a:lumOff val="-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ko-KR" sz="2800" kern="1200" dirty="0"/>
            <a:t>저렴한 </a:t>
          </a:r>
          <a:r>
            <a:rPr lang="ko-KR" sz="2800" kern="1200" dirty="0" err="1"/>
            <a:t>메인넷</a:t>
          </a:r>
          <a:r>
            <a:rPr lang="en-US" altLang="ko-KR" sz="2800" kern="1200" dirty="0"/>
            <a:t>(</a:t>
          </a:r>
          <a:r>
            <a:rPr lang="ko-KR" altLang="en-US" sz="2800" kern="1200" dirty="0" err="1"/>
            <a:t>클레이튼</a:t>
          </a:r>
          <a:r>
            <a:rPr lang="en-US" altLang="ko-KR" sz="2800" kern="1200" dirty="0"/>
            <a:t>, </a:t>
          </a:r>
          <a:r>
            <a:rPr lang="ko-KR" altLang="en-US" sz="2800" kern="1200" dirty="0" err="1"/>
            <a:t>트론</a:t>
          </a:r>
          <a:r>
            <a:rPr lang="ko-KR" altLang="en-US" sz="2800" kern="1200" dirty="0"/>
            <a:t> 등</a:t>
          </a:r>
          <a:r>
            <a:rPr lang="en-US" altLang="ko-KR" sz="2800" kern="1200" dirty="0"/>
            <a:t>)</a:t>
          </a:r>
          <a:r>
            <a:rPr lang="ko-KR" sz="2800" kern="1200" dirty="0"/>
            <a:t>으로 이전</a:t>
          </a:r>
          <a:endParaRPr lang="en-US" sz="2800" kern="1200" dirty="0"/>
        </a:p>
      </dsp:txBody>
      <dsp:txXfrm>
        <a:off x="59399" y="2029523"/>
        <a:ext cx="6999120" cy="1098002"/>
      </dsp:txXfrm>
    </dsp:sp>
    <dsp:sp modelId="{BB676039-87D3-4C1C-AB1D-A2DBBEDE2A6F}">
      <dsp:nvSpPr>
        <dsp:cNvPr id="0" name=""/>
        <dsp:cNvSpPr/>
      </dsp:nvSpPr>
      <dsp:spPr>
        <a:xfrm>
          <a:off x="0" y="3374124"/>
          <a:ext cx="7117918" cy="1216800"/>
        </a:xfrm>
        <a:prstGeom prst="roundRect">
          <a:avLst/>
        </a:prstGeom>
        <a:solidFill>
          <a:schemeClr val="accent2">
            <a:hueOff val="1528101"/>
            <a:satOff val="-7401"/>
            <a:lumOff val="-1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NFT</a:t>
          </a:r>
          <a:r>
            <a:rPr lang="ko-KR" sz="2800" kern="1200" dirty="0"/>
            <a:t>를 이용한 강의 소유권 확립 및 거래</a:t>
          </a:r>
          <a:endParaRPr lang="en-US" sz="2800" kern="1200" dirty="0"/>
        </a:p>
      </dsp:txBody>
      <dsp:txXfrm>
        <a:off x="59399" y="3433523"/>
        <a:ext cx="6999120"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724FF-49D7-4693-9D53-EFC6C2BB79E9}">
      <dsp:nvSpPr>
        <dsp:cNvPr id="0" name=""/>
        <dsp:cNvSpPr/>
      </dsp:nvSpPr>
      <dsp:spPr>
        <a:xfrm>
          <a:off x="596791" y="354854"/>
          <a:ext cx="4784552" cy="4784552"/>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ko-KR" sz="1700" kern="1200" dirty="0"/>
            <a:t>블록체인의 탈중앙성</a:t>
          </a:r>
          <a:r>
            <a:rPr lang="en-US" sz="1700" kern="1200" dirty="0"/>
            <a:t>, </a:t>
          </a:r>
          <a:r>
            <a:rPr lang="ko-KR" sz="1700" kern="1200" dirty="0"/>
            <a:t>투명성</a:t>
          </a:r>
          <a:r>
            <a:rPr lang="en-US" sz="1700" kern="1200" dirty="0"/>
            <a:t>, </a:t>
          </a:r>
          <a:r>
            <a:rPr lang="ko-KR" sz="1700" kern="1200" dirty="0"/>
            <a:t>불변성을 이용하여 문제 해결 가능</a:t>
          </a:r>
          <a:endParaRPr lang="en-US" sz="1700" kern="1200" dirty="0"/>
        </a:p>
      </dsp:txBody>
      <dsp:txXfrm>
        <a:off x="3043747" y="1239996"/>
        <a:ext cx="1765727" cy="1423974"/>
      </dsp:txXfrm>
    </dsp:sp>
    <dsp:sp modelId="{9C977087-FAB5-4A24-96BB-485C1DF389A9}">
      <dsp:nvSpPr>
        <dsp:cNvPr id="0" name=""/>
        <dsp:cNvSpPr/>
      </dsp:nvSpPr>
      <dsp:spPr>
        <a:xfrm>
          <a:off x="395156" y="556489"/>
          <a:ext cx="4784552" cy="4784552"/>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ko-KR" sz="1700" kern="1200"/>
            <a:t>학습 데이터 위변조 불가능</a:t>
          </a:r>
          <a:endParaRPr lang="en-US" sz="1700" kern="1200"/>
        </a:p>
      </dsp:txBody>
      <dsp:txXfrm>
        <a:off x="2872871" y="3034203"/>
        <a:ext cx="1765727" cy="1423974"/>
      </dsp:txXfrm>
    </dsp:sp>
    <dsp:sp modelId="{B5212260-D42E-4212-8B6A-7D89E47ADB68}">
      <dsp:nvSpPr>
        <dsp:cNvPr id="0" name=""/>
        <dsp:cNvSpPr/>
      </dsp:nvSpPr>
      <dsp:spPr>
        <a:xfrm>
          <a:off x="395156" y="556489"/>
          <a:ext cx="4784552" cy="4784552"/>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ko-KR" sz="1700" kern="1200"/>
            <a:t>학습 진행 과정 블록체인에 기록</a:t>
          </a:r>
          <a:r>
            <a:rPr lang="en-US" sz="1700" kern="1200"/>
            <a:t>, </a:t>
          </a:r>
          <a:r>
            <a:rPr lang="ko-KR" sz="1700" kern="1200"/>
            <a:t>투명한 평가 절차</a:t>
          </a:r>
          <a:endParaRPr lang="en-US" sz="1700" kern="1200"/>
        </a:p>
      </dsp:txBody>
      <dsp:txXfrm>
        <a:off x="936266" y="3034203"/>
        <a:ext cx="1765727" cy="1423974"/>
      </dsp:txXfrm>
    </dsp:sp>
    <dsp:sp modelId="{970A6FC5-EE99-49C2-9AD5-07F3240FF327}">
      <dsp:nvSpPr>
        <dsp:cNvPr id="0" name=""/>
        <dsp:cNvSpPr/>
      </dsp:nvSpPr>
      <dsp:spPr>
        <a:xfrm>
          <a:off x="395156" y="556489"/>
          <a:ext cx="4784552" cy="4784552"/>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ko-KR" sz="1700" kern="1200"/>
            <a:t>누구나 강의 만들고 증명 가능</a:t>
          </a:r>
          <a:endParaRPr lang="en-US" sz="1700" kern="1200"/>
        </a:p>
      </dsp:txBody>
      <dsp:txXfrm>
        <a:off x="936266" y="1439352"/>
        <a:ext cx="1765727" cy="14239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2C3C7-DC86-4EED-895E-DA17787B495E}">
      <dsp:nvSpPr>
        <dsp:cNvPr id="0" name=""/>
        <dsp:cNvSpPr/>
      </dsp:nvSpPr>
      <dsp:spPr>
        <a:xfrm>
          <a:off x="0" y="2518"/>
          <a:ext cx="711791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BF393-6102-41ED-89D1-8FBB9E56B7F4}">
      <dsp:nvSpPr>
        <dsp:cNvPr id="0" name=""/>
        <dsp:cNvSpPr/>
      </dsp:nvSpPr>
      <dsp:spPr>
        <a:xfrm>
          <a:off x="0" y="2518"/>
          <a:ext cx="7117918" cy="171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ko-KR" sz="3500" kern="1200" dirty="0"/>
            <a:t>블록체인으로 학습 데이터의 안정성과 투명성을 보장</a:t>
          </a:r>
          <a:r>
            <a:rPr lang="en-US" sz="3500" kern="1200" dirty="0"/>
            <a:t>, </a:t>
          </a:r>
          <a:r>
            <a:rPr lang="ko-KR" sz="3500" kern="1200" dirty="0" err="1"/>
            <a:t>위변조</a:t>
          </a:r>
          <a:r>
            <a:rPr lang="ko-KR" sz="3500" kern="1200" dirty="0"/>
            <a:t> 방지</a:t>
          </a:r>
          <a:endParaRPr lang="en-US" sz="3500" kern="1200" dirty="0"/>
        </a:p>
      </dsp:txBody>
      <dsp:txXfrm>
        <a:off x="0" y="2518"/>
        <a:ext cx="7117918" cy="1717337"/>
      </dsp:txXfrm>
    </dsp:sp>
    <dsp:sp modelId="{EE66CE25-08BC-4E5C-ADDD-3C56346032F8}">
      <dsp:nvSpPr>
        <dsp:cNvPr id="0" name=""/>
        <dsp:cNvSpPr/>
      </dsp:nvSpPr>
      <dsp:spPr>
        <a:xfrm>
          <a:off x="0" y="1719855"/>
          <a:ext cx="7117918" cy="0"/>
        </a:xfrm>
        <a:prstGeom prst="line">
          <a:avLst/>
        </a:prstGeom>
        <a:solidFill>
          <a:schemeClr val="accent2">
            <a:hueOff val="764050"/>
            <a:satOff val="-3700"/>
            <a:lumOff val="-686"/>
            <a:alphaOff val="0"/>
          </a:schemeClr>
        </a:solidFill>
        <a:ln w="12700" cap="flat" cmpd="sng" algn="ctr">
          <a:solidFill>
            <a:schemeClr val="accent2">
              <a:hueOff val="764050"/>
              <a:satOff val="-3700"/>
              <a:lumOff val="-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353853-E19E-4999-A845-9DBB948AFC67}">
      <dsp:nvSpPr>
        <dsp:cNvPr id="0" name=""/>
        <dsp:cNvSpPr/>
      </dsp:nvSpPr>
      <dsp:spPr>
        <a:xfrm>
          <a:off x="0" y="1719855"/>
          <a:ext cx="7117918" cy="171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ko-KR" sz="3500" kern="1200"/>
            <a:t>학습 진행 과정 파악</a:t>
          </a:r>
          <a:r>
            <a:rPr lang="en-US" sz="3500" kern="1200"/>
            <a:t>, </a:t>
          </a:r>
          <a:r>
            <a:rPr lang="ko-KR" sz="3500" kern="1200"/>
            <a:t>평가 시스템의 공정성 확보</a:t>
          </a:r>
          <a:r>
            <a:rPr lang="en-US" sz="3500" kern="1200"/>
            <a:t>, </a:t>
          </a:r>
          <a:r>
            <a:rPr lang="ko-KR" sz="3500" kern="1200"/>
            <a:t>학습 과정에 대한 신뢰성</a:t>
          </a:r>
          <a:endParaRPr lang="en-US" sz="3500" kern="1200"/>
        </a:p>
      </dsp:txBody>
      <dsp:txXfrm>
        <a:off x="0" y="1719855"/>
        <a:ext cx="7117918" cy="1717337"/>
      </dsp:txXfrm>
    </dsp:sp>
    <dsp:sp modelId="{C5288C99-4CC5-4FE0-9A08-1A2277A187CB}">
      <dsp:nvSpPr>
        <dsp:cNvPr id="0" name=""/>
        <dsp:cNvSpPr/>
      </dsp:nvSpPr>
      <dsp:spPr>
        <a:xfrm>
          <a:off x="0" y="3437193"/>
          <a:ext cx="7117918" cy="0"/>
        </a:xfrm>
        <a:prstGeom prst="line">
          <a:avLst/>
        </a:prstGeom>
        <a:solidFill>
          <a:schemeClr val="accent2">
            <a:hueOff val="1528101"/>
            <a:satOff val="-7401"/>
            <a:lumOff val="-1372"/>
            <a:alphaOff val="0"/>
          </a:schemeClr>
        </a:solidFill>
        <a:ln w="12700" cap="flat" cmpd="sng" algn="ctr">
          <a:solidFill>
            <a:schemeClr val="accent2">
              <a:hueOff val="1528101"/>
              <a:satOff val="-7401"/>
              <a:lumOff val="-13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FB57D-5E91-4E20-9F97-F4F3802F885D}">
      <dsp:nvSpPr>
        <dsp:cNvPr id="0" name=""/>
        <dsp:cNvSpPr/>
      </dsp:nvSpPr>
      <dsp:spPr>
        <a:xfrm>
          <a:off x="0" y="3437193"/>
          <a:ext cx="7117918" cy="171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ko-KR" sz="3500" kern="1200"/>
            <a:t>누구나 학습 컨텐츠 공급</a:t>
          </a:r>
          <a:r>
            <a:rPr lang="en-US" sz="3500" kern="1200"/>
            <a:t>, </a:t>
          </a:r>
          <a:r>
            <a:rPr lang="ko-KR" sz="3500" kern="1200"/>
            <a:t>소비</a:t>
          </a:r>
          <a:r>
            <a:rPr lang="en-US" sz="3500" kern="1200"/>
            <a:t>, </a:t>
          </a:r>
          <a:r>
            <a:rPr lang="ko-KR" sz="3500" kern="1200"/>
            <a:t>인증</a:t>
          </a:r>
          <a:endParaRPr lang="en-US" sz="3500" kern="1200"/>
        </a:p>
      </dsp:txBody>
      <dsp:txXfrm>
        <a:off x="0" y="3437193"/>
        <a:ext cx="7117918" cy="17173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B02C9-CB20-4F8B-AFA3-D5B95AE54CD7}">
      <dsp:nvSpPr>
        <dsp:cNvPr id="0" name=""/>
        <dsp:cNvSpPr/>
      </dsp:nvSpPr>
      <dsp:spPr>
        <a:xfrm>
          <a:off x="2271269" y="1101"/>
          <a:ext cx="2575379" cy="2575379"/>
        </a:xfrm>
        <a:prstGeom prst="down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ko-KR" sz="2500" kern="1200"/>
            <a:t>강의 수강</a:t>
          </a:r>
          <a:endParaRPr lang="en-US" sz="2500" kern="1200"/>
        </a:p>
      </dsp:txBody>
      <dsp:txXfrm>
        <a:off x="2915114" y="1101"/>
        <a:ext cx="1287689" cy="2124688"/>
      </dsp:txXfrm>
    </dsp:sp>
    <dsp:sp modelId="{EACA7DEF-E76A-4118-ABD3-EC5254853B00}">
      <dsp:nvSpPr>
        <dsp:cNvPr id="0" name=""/>
        <dsp:cNvSpPr/>
      </dsp:nvSpPr>
      <dsp:spPr>
        <a:xfrm rot="7200000">
          <a:off x="3760524" y="2580567"/>
          <a:ext cx="2575379" cy="2575379"/>
        </a:xfrm>
        <a:prstGeom prst="downArrow">
          <a:avLst>
            <a:gd name="adj1" fmla="val 50000"/>
            <a:gd name="adj2" fmla="val 35000"/>
          </a:avLst>
        </a:prstGeom>
        <a:solidFill>
          <a:schemeClr val="accent2">
            <a:hueOff val="764050"/>
            <a:satOff val="-3700"/>
            <a:lumOff val="-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ko-KR" sz="2500" kern="1200"/>
            <a:t>강의 수강 인증</a:t>
          </a:r>
          <a:endParaRPr lang="en-US" sz="2500" kern="1200"/>
        </a:p>
      </dsp:txBody>
      <dsp:txXfrm rot="-5400000">
        <a:off x="4181025" y="3337084"/>
        <a:ext cx="2124688" cy="1287689"/>
      </dsp:txXfrm>
    </dsp:sp>
    <dsp:sp modelId="{15D8D530-8CC0-4FD6-A91D-D0C0CFCDB691}">
      <dsp:nvSpPr>
        <dsp:cNvPr id="0" name=""/>
        <dsp:cNvSpPr/>
      </dsp:nvSpPr>
      <dsp:spPr>
        <a:xfrm rot="14400000">
          <a:off x="782014" y="2580567"/>
          <a:ext cx="2575379" cy="2575379"/>
        </a:xfrm>
        <a:prstGeom prst="downArrow">
          <a:avLst>
            <a:gd name="adj1" fmla="val 50000"/>
            <a:gd name="adj2" fmla="val 35000"/>
          </a:avLst>
        </a:prstGeom>
        <a:solidFill>
          <a:schemeClr val="accent2">
            <a:hueOff val="1528101"/>
            <a:satOff val="-7401"/>
            <a:lumOff val="-1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ko-KR" sz="2500" kern="1200"/>
            <a:t>강의 생성</a:t>
          </a:r>
          <a:endParaRPr lang="en-US" sz="2500" kern="1200"/>
        </a:p>
      </dsp:txBody>
      <dsp:txXfrm rot="5400000">
        <a:off x="812205" y="3337084"/>
        <a:ext cx="2124688" cy="12876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1BA90-D41E-4E56-8FB9-9AADEB9FA3F0}">
      <dsp:nvSpPr>
        <dsp:cNvPr id="0" name=""/>
        <dsp:cNvSpPr/>
      </dsp:nvSpPr>
      <dsp:spPr>
        <a:xfrm>
          <a:off x="0" y="50245"/>
          <a:ext cx="10659110" cy="10173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dirty="0" err="1"/>
            <a:t>트러플은</a:t>
          </a:r>
          <a:r>
            <a:rPr lang="ko-KR" sz="2100" kern="1200" dirty="0"/>
            <a:t> 이더리움 가상 머신을 사용하는 블록체인을 위한 개발 환경을 제공</a:t>
          </a:r>
          <a:endParaRPr lang="en-US" sz="2100" kern="1200" dirty="0"/>
        </a:p>
      </dsp:txBody>
      <dsp:txXfrm>
        <a:off x="49663" y="99908"/>
        <a:ext cx="10559784" cy="918025"/>
      </dsp:txXfrm>
    </dsp:sp>
    <dsp:sp modelId="{B32915AC-0E4B-47D0-BB5F-08E54003EC09}">
      <dsp:nvSpPr>
        <dsp:cNvPr id="0" name=""/>
        <dsp:cNvSpPr/>
      </dsp:nvSpPr>
      <dsp:spPr>
        <a:xfrm>
          <a:off x="0" y="1128077"/>
          <a:ext cx="10659110" cy="10173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dirty="0" err="1"/>
            <a:t>트러플로</a:t>
          </a:r>
          <a:r>
            <a:rPr lang="ko-KR" sz="2100" kern="1200" dirty="0"/>
            <a:t> 작성한 스마트 컨트랙트 코드를 컴파일</a:t>
          </a:r>
          <a:r>
            <a:rPr lang="en-US" sz="2100" kern="1200" dirty="0"/>
            <a:t>, </a:t>
          </a:r>
          <a:r>
            <a:rPr lang="ko-KR" sz="2100" kern="1200" dirty="0"/>
            <a:t>배포</a:t>
          </a:r>
          <a:r>
            <a:rPr lang="en-US" sz="2100" kern="1200" dirty="0"/>
            <a:t>, </a:t>
          </a:r>
          <a:r>
            <a:rPr lang="ko-KR" sz="2100" kern="1200" dirty="0"/>
            <a:t>마이그레이션</a:t>
          </a:r>
          <a:r>
            <a:rPr lang="en-US" sz="2100" kern="1200" dirty="0"/>
            <a:t> </a:t>
          </a:r>
          <a:r>
            <a:rPr lang="ko-KR" sz="2100" kern="1200" dirty="0"/>
            <a:t>가능</a:t>
          </a:r>
          <a:endParaRPr lang="en-US" sz="2100" kern="1200" dirty="0"/>
        </a:p>
      </dsp:txBody>
      <dsp:txXfrm>
        <a:off x="49663" y="1177740"/>
        <a:ext cx="10559784" cy="918025"/>
      </dsp:txXfrm>
    </dsp:sp>
    <dsp:sp modelId="{AEC88BEC-2501-4476-A631-E6AF2E905DD3}">
      <dsp:nvSpPr>
        <dsp:cNvPr id="0" name=""/>
        <dsp:cNvSpPr/>
      </dsp:nvSpPr>
      <dsp:spPr>
        <a:xfrm>
          <a:off x="0" y="2205909"/>
          <a:ext cx="10659110" cy="10173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dirty="0" err="1"/>
            <a:t>가나슈는</a:t>
          </a:r>
          <a:r>
            <a:rPr lang="ko-KR" sz="2100" kern="1200" dirty="0"/>
            <a:t> 개발용 개인 블록체인으로 스마트 컨트랙트 배포</a:t>
          </a:r>
          <a:r>
            <a:rPr lang="en-US" sz="2100" kern="1200" dirty="0"/>
            <a:t>, </a:t>
          </a:r>
          <a:r>
            <a:rPr lang="ko-KR" sz="2100" kern="1200" dirty="0"/>
            <a:t>테스트 가능</a:t>
          </a:r>
          <a:endParaRPr lang="en-US" sz="2100" kern="1200" dirty="0"/>
        </a:p>
      </dsp:txBody>
      <dsp:txXfrm>
        <a:off x="49663" y="2255572"/>
        <a:ext cx="10559784" cy="918025"/>
      </dsp:txXfrm>
    </dsp:sp>
    <dsp:sp modelId="{0B608902-2007-420E-B119-EA4D6DD3ABDC}">
      <dsp:nvSpPr>
        <dsp:cNvPr id="0" name=""/>
        <dsp:cNvSpPr/>
      </dsp:nvSpPr>
      <dsp:spPr>
        <a:xfrm>
          <a:off x="0" y="3283740"/>
          <a:ext cx="10659110" cy="10173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ko-KR" sz="2100" kern="1200" dirty="0" err="1"/>
            <a:t>트러플은</a:t>
          </a:r>
          <a:r>
            <a:rPr lang="ko-KR" sz="2100" kern="1200" dirty="0"/>
            <a:t> </a:t>
          </a:r>
          <a:r>
            <a:rPr lang="ko-KR" sz="2100" kern="1200" dirty="0" err="1"/>
            <a:t>가나슈를</a:t>
          </a:r>
          <a:r>
            <a:rPr lang="ko-KR" sz="2100" kern="1200" dirty="0"/>
            <a:t> 통한 테스트를 지원</a:t>
          </a:r>
          <a:r>
            <a:rPr lang="en-US" sz="2100" kern="1200" dirty="0"/>
            <a:t>, </a:t>
          </a:r>
          <a:r>
            <a:rPr lang="ko-KR" sz="2100" kern="1200" dirty="0"/>
            <a:t>로컬 환경에서 자유롭게 작성한 컨트랙트 배포 및 테스트 가능</a:t>
          </a:r>
          <a:endParaRPr lang="en-US" sz="2100" kern="1200" dirty="0"/>
        </a:p>
      </dsp:txBody>
      <dsp:txXfrm>
        <a:off x="49663" y="3333403"/>
        <a:ext cx="10559784" cy="9180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AD4D1-D96F-4896-83DB-E02CB0A1E353}">
      <dsp:nvSpPr>
        <dsp:cNvPr id="0" name=""/>
        <dsp:cNvSpPr/>
      </dsp:nvSpPr>
      <dsp:spPr>
        <a:xfrm>
          <a:off x="4683" y="1031072"/>
          <a:ext cx="2047905" cy="12287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ko-KR" sz="2100" kern="1200"/>
            <a:t>강의 수강</a:t>
          </a:r>
          <a:endParaRPr lang="en-US" sz="2100" kern="1200"/>
        </a:p>
      </dsp:txBody>
      <dsp:txXfrm>
        <a:off x="40672" y="1067061"/>
        <a:ext cx="1975927" cy="1156765"/>
      </dsp:txXfrm>
    </dsp:sp>
    <dsp:sp modelId="{8810D561-2F3F-4FFC-9685-7E0EFEFCCACB}">
      <dsp:nvSpPr>
        <dsp:cNvPr id="0" name=""/>
        <dsp:cNvSpPr/>
      </dsp:nvSpPr>
      <dsp:spPr>
        <a:xfrm>
          <a:off x="2257379" y="1391503"/>
          <a:ext cx="434155" cy="50788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57379" y="1493079"/>
        <a:ext cx="303909" cy="304728"/>
      </dsp:txXfrm>
    </dsp:sp>
    <dsp:sp modelId="{C77FD5EF-5966-4999-854C-51C5875943C7}">
      <dsp:nvSpPr>
        <dsp:cNvPr id="0" name=""/>
        <dsp:cNvSpPr/>
      </dsp:nvSpPr>
      <dsp:spPr>
        <a:xfrm>
          <a:off x="2871751" y="1031072"/>
          <a:ext cx="2047905" cy="122874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ko-KR" sz="2100" kern="1200"/>
            <a:t>학습 과정 블록체인에 저장</a:t>
          </a:r>
          <a:endParaRPr lang="en-US" sz="2100" kern="1200"/>
        </a:p>
      </dsp:txBody>
      <dsp:txXfrm>
        <a:off x="2907740" y="1067061"/>
        <a:ext cx="1975927" cy="1156765"/>
      </dsp:txXfrm>
    </dsp:sp>
    <dsp:sp modelId="{7E9378A8-56CD-46D8-A2E6-81C786A69650}">
      <dsp:nvSpPr>
        <dsp:cNvPr id="0" name=""/>
        <dsp:cNvSpPr/>
      </dsp:nvSpPr>
      <dsp:spPr>
        <a:xfrm>
          <a:off x="5124446" y="1391503"/>
          <a:ext cx="434155" cy="50788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124446" y="1493079"/>
        <a:ext cx="303909" cy="304728"/>
      </dsp:txXfrm>
    </dsp:sp>
    <dsp:sp modelId="{E378ED1B-CA24-46D9-B62B-DC561E94AB4F}">
      <dsp:nvSpPr>
        <dsp:cNvPr id="0" name=""/>
        <dsp:cNvSpPr/>
      </dsp:nvSpPr>
      <dsp:spPr>
        <a:xfrm>
          <a:off x="5738818" y="1031072"/>
          <a:ext cx="2047905" cy="122874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ko-KR" sz="2100" kern="1200"/>
            <a:t>증명서 자동 발급</a:t>
          </a:r>
          <a:endParaRPr lang="en-US" sz="2100" kern="1200"/>
        </a:p>
      </dsp:txBody>
      <dsp:txXfrm>
        <a:off x="5774807" y="1067061"/>
        <a:ext cx="1975927" cy="1156765"/>
      </dsp:txXfrm>
    </dsp:sp>
    <dsp:sp modelId="{29F344AD-6780-461D-A70F-71B44D965758}">
      <dsp:nvSpPr>
        <dsp:cNvPr id="0" name=""/>
        <dsp:cNvSpPr/>
      </dsp:nvSpPr>
      <dsp:spPr>
        <a:xfrm>
          <a:off x="7991514" y="1391503"/>
          <a:ext cx="434155" cy="50788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991514" y="1493079"/>
        <a:ext cx="303909" cy="304728"/>
      </dsp:txXfrm>
    </dsp:sp>
    <dsp:sp modelId="{4741D8D8-B490-4C53-916D-5BFED4D57051}">
      <dsp:nvSpPr>
        <dsp:cNvPr id="0" name=""/>
        <dsp:cNvSpPr/>
      </dsp:nvSpPr>
      <dsp:spPr>
        <a:xfrm>
          <a:off x="8605885" y="1031072"/>
          <a:ext cx="2047905" cy="122874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QR </a:t>
          </a:r>
          <a:r>
            <a:rPr lang="ko-KR" sz="2100" kern="1200"/>
            <a:t>코드로 증명서 조회</a:t>
          </a:r>
          <a:endParaRPr lang="en-US" sz="2100" kern="1200"/>
        </a:p>
      </dsp:txBody>
      <dsp:txXfrm>
        <a:off x="8641874" y="1067061"/>
        <a:ext cx="1975927" cy="11567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75BC8-DC2F-48E4-92B6-4304867D6810}">
      <dsp:nvSpPr>
        <dsp:cNvPr id="0" name=""/>
        <dsp:cNvSpPr/>
      </dsp:nvSpPr>
      <dsp:spPr>
        <a:xfrm>
          <a:off x="0" y="67743"/>
          <a:ext cx="10658475" cy="585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ko-KR" sz="2000" kern="1200"/>
            <a:t>개발 언어</a:t>
          </a:r>
          <a:r>
            <a:rPr lang="en-US" sz="2000" kern="1200"/>
            <a:t>: JavaScript, Solidity</a:t>
          </a:r>
        </a:p>
      </dsp:txBody>
      <dsp:txXfrm>
        <a:off x="28557" y="96300"/>
        <a:ext cx="10601361" cy="527886"/>
      </dsp:txXfrm>
    </dsp:sp>
    <dsp:sp modelId="{E49AA8AF-BC42-4326-98B9-27BC009842CE}">
      <dsp:nvSpPr>
        <dsp:cNvPr id="0" name=""/>
        <dsp:cNvSpPr/>
      </dsp:nvSpPr>
      <dsp:spPr>
        <a:xfrm>
          <a:off x="0" y="710343"/>
          <a:ext cx="10658475" cy="5850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ko-KR" sz="2000" kern="1200"/>
            <a:t>개발</a:t>
          </a:r>
          <a:r>
            <a:rPr lang="en-US" sz="2000" kern="1200"/>
            <a:t> </a:t>
          </a:r>
          <a:r>
            <a:rPr lang="ko-KR" sz="2000" kern="1200"/>
            <a:t>도구</a:t>
          </a:r>
          <a:r>
            <a:rPr lang="en-US" sz="2000" kern="1200"/>
            <a:t>: VS Code, Intellij IDEA, Git</a:t>
          </a:r>
        </a:p>
      </dsp:txBody>
      <dsp:txXfrm>
        <a:off x="28557" y="738900"/>
        <a:ext cx="10601361" cy="527886"/>
      </dsp:txXfrm>
    </dsp:sp>
    <dsp:sp modelId="{740CD5A8-9B6A-4B1B-BEDB-42164EFD20D1}">
      <dsp:nvSpPr>
        <dsp:cNvPr id="0" name=""/>
        <dsp:cNvSpPr/>
      </dsp:nvSpPr>
      <dsp:spPr>
        <a:xfrm>
          <a:off x="0" y="1352944"/>
          <a:ext cx="10658475" cy="5850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Node.js, Express, Next.js</a:t>
          </a:r>
        </a:p>
      </dsp:txBody>
      <dsp:txXfrm>
        <a:off x="28557" y="1381501"/>
        <a:ext cx="10601361" cy="527886"/>
      </dsp:txXfrm>
    </dsp:sp>
    <dsp:sp modelId="{FD01348F-2074-4F86-8687-BB96485F2EE0}">
      <dsp:nvSpPr>
        <dsp:cNvPr id="0" name=""/>
        <dsp:cNvSpPr/>
      </dsp:nvSpPr>
      <dsp:spPr>
        <a:xfrm>
          <a:off x="0" y="1995544"/>
          <a:ext cx="10658475" cy="585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Web3.js, Truffle Suite, Ganache</a:t>
          </a:r>
        </a:p>
      </dsp:txBody>
      <dsp:txXfrm>
        <a:off x="28557" y="2024101"/>
        <a:ext cx="10601361" cy="527886"/>
      </dsp:txXfrm>
    </dsp:sp>
    <dsp:sp modelId="{47B42783-3C0B-41AB-BA29-F61660B24086}">
      <dsp:nvSpPr>
        <dsp:cNvPr id="0" name=""/>
        <dsp:cNvSpPr/>
      </dsp:nvSpPr>
      <dsp:spPr>
        <a:xfrm>
          <a:off x="0" y="2638144"/>
          <a:ext cx="10658475" cy="5850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ko-KR" sz="2000" kern="1200"/>
            <a:t>데이터베이스</a:t>
          </a:r>
          <a:r>
            <a:rPr lang="en-US" sz="2000" kern="1200"/>
            <a:t>: MySQL</a:t>
          </a:r>
        </a:p>
      </dsp:txBody>
      <dsp:txXfrm>
        <a:off x="28557" y="2666701"/>
        <a:ext cx="10601361" cy="5278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A7AF2-03BF-455A-B08B-D460EA59FC31}">
      <dsp:nvSpPr>
        <dsp:cNvPr id="0" name=""/>
        <dsp:cNvSpPr/>
      </dsp:nvSpPr>
      <dsp:spPr>
        <a:xfrm>
          <a:off x="367210" y="0"/>
          <a:ext cx="5157049" cy="5157049"/>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25D80-7189-44A9-A64B-E6ABB0F352A5}">
      <dsp:nvSpPr>
        <dsp:cNvPr id="0" name=""/>
        <dsp:cNvSpPr/>
      </dsp:nvSpPr>
      <dsp:spPr>
        <a:xfrm>
          <a:off x="857130" y="489919"/>
          <a:ext cx="2011249" cy="20112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ko-KR" sz="1500" kern="1200" dirty="0"/>
            <a:t>학습 과정 저장하는 </a:t>
          </a:r>
          <a:r>
            <a:rPr lang="en-US" sz="1500" kern="1200" dirty="0"/>
            <a:t>Learn </a:t>
          </a:r>
          <a:r>
            <a:rPr lang="ko-KR" sz="1500" kern="1200" dirty="0"/>
            <a:t>컨트랙트</a:t>
          </a:r>
          <a:endParaRPr lang="en-US" sz="1500" kern="1200" dirty="0"/>
        </a:p>
      </dsp:txBody>
      <dsp:txXfrm>
        <a:off x="955311" y="588100"/>
        <a:ext cx="1814887" cy="1814887"/>
      </dsp:txXfrm>
    </dsp:sp>
    <dsp:sp modelId="{85E06366-9C6D-4A7A-8300-375DD5433DC5}">
      <dsp:nvSpPr>
        <dsp:cNvPr id="0" name=""/>
        <dsp:cNvSpPr/>
      </dsp:nvSpPr>
      <dsp:spPr>
        <a:xfrm>
          <a:off x="3023091" y="489919"/>
          <a:ext cx="2011249" cy="20112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ko-KR" sz="1500" kern="1200" dirty="0"/>
            <a:t>수료한 강의 저장하는 </a:t>
          </a:r>
          <a:r>
            <a:rPr lang="en-US" sz="1500" kern="1200" dirty="0"/>
            <a:t>Course </a:t>
          </a:r>
          <a:r>
            <a:rPr lang="ko-KR" sz="1500" kern="1200" dirty="0" err="1"/>
            <a:t>컨트랙트로</a:t>
          </a:r>
          <a:r>
            <a:rPr lang="ko-KR" sz="1500" kern="1200" dirty="0"/>
            <a:t> 구성</a:t>
          </a:r>
          <a:endParaRPr lang="en-US" sz="1500" kern="1200" dirty="0"/>
        </a:p>
      </dsp:txBody>
      <dsp:txXfrm>
        <a:off x="3121272" y="588100"/>
        <a:ext cx="1814887" cy="1814887"/>
      </dsp:txXfrm>
    </dsp:sp>
    <dsp:sp modelId="{56BB1D57-E7CC-41F5-88D4-2EF894885D9C}">
      <dsp:nvSpPr>
        <dsp:cNvPr id="0" name=""/>
        <dsp:cNvSpPr/>
      </dsp:nvSpPr>
      <dsp:spPr>
        <a:xfrm>
          <a:off x="857130" y="2655880"/>
          <a:ext cx="2011249" cy="20112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ko-KR" sz="1500" kern="1200" dirty="0"/>
            <a:t>영상</a:t>
          </a:r>
          <a:r>
            <a:rPr lang="en-US" sz="1500" kern="1200" dirty="0"/>
            <a:t>, </a:t>
          </a:r>
          <a:r>
            <a:rPr lang="ko-KR" sz="1500" kern="1200" dirty="0"/>
            <a:t>시험 </a:t>
          </a:r>
          <a:r>
            <a:rPr lang="ko-KR" sz="1500" kern="1200" dirty="0" err="1"/>
            <a:t>완료시</a:t>
          </a:r>
          <a:r>
            <a:rPr lang="ko-KR" sz="1500" kern="1200" dirty="0"/>
            <a:t> </a:t>
          </a:r>
          <a:r>
            <a:rPr lang="en-US" sz="1500" kern="1200" dirty="0"/>
            <a:t>Learn </a:t>
          </a:r>
          <a:r>
            <a:rPr lang="ko-KR" sz="1500" kern="1200" dirty="0" err="1"/>
            <a:t>컨트랙트를</a:t>
          </a:r>
          <a:r>
            <a:rPr lang="ko-KR" sz="1500" kern="1200" dirty="0"/>
            <a:t> 통해 블록체인 네트워크에 </a:t>
          </a:r>
          <a:r>
            <a:rPr lang="ko-KR" altLang="en-US" sz="1500" kern="1200" dirty="0"/>
            <a:t>과정 </a:t>
          </a:r>
          <a:r>
            <a:rPr lang="ko-KR" sz="1500" kern="1200" dirty="0"/>
            <a:t>기록</a:t>
          </a:r>
          <a:endParaRPr lang="en-US" sz="1500" kern="1200" dirty="0"/>
        </a:p>
      </dsp:txBody>
      <dsp:txXfrm>
        <a:off x="955311" y="2754061"/>
        <a:ext cx="1814887" cy="1814887"/>
      </dsp:txXfrm>
    </dsp:sp>
    <dsp:sp modelId="{3534D802-3D0D-4A13-8292-B996110468A7}">
      <dsp:nvSpPr>
        <dsp:cNvPr id="0" name=""/>
        <dsp:cNvSpPr/>
      </dsp:nvSpPr>
      <dsp:spPr>
        <a:xfrm>
          <a:off x="3023091" y="2655880"/>
          <a:ext cx="2011249" cy="20112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ko-KR" sz="1500" kern="1200" dirty="0"/>
            <a:t>모든 영상</a:t>
          </a:r>
          <a:r>
            <a:rPr lang="en-US" sz="1500" kern="1200" dirty="0"/>
            <a:t>, </a:t>
          </a:r>
          <a:r>
            <a:rPr lang="ko-KR" sz="1500" kern="1200" dirty="0"/>
            <a:t>시험 </a:t>
          </a:r>
          <a:r>
            <a:rPr lang="ko-KR" sz="1500" kern="1200" dirty="0" err="1"/>
            <a:t>완료시</a:t>
          </a:r>
          <a:r>
            <a:rPr lang="ko-KR" sz="1500" kern="1200" dirty="0"/>
            <a:t> </a:t>
          </a:r>
          <a:r>
            <a:rPr lang="en-US" sz="1500" kern="1200" dirty="0"/>
            <a:t>Course </a:t>
          </a:r>
          <a:r>
            <a:rPr lang="ko-KR" sz="1500" kern="1200" dirty="0" err="1"/>
            <a:t>컨트랙트를</a:t>
          </a:r>
          <a:r>
            <a:rPr lang="ko-KR" sz="1500" kern="1200" dirty="0"/>
            <a:t> 통해 자동으로 블록체인 네트워크에 </a:t>
          </a:r>
          <a:r>
            <a:rPr lang="ko-KR" altLang="en-US" sz="1500" kern="1200" dirty="0"/>
            <a:t>수료 기록</a:t>
          </a:r>
          <a:endParaRPr lang="en-US" sz="1500" kern="1200" dirty="0"/>
        </a:p>
      </dsp:txBody>
      <dsp:txXfrm>
        <a:off x="3121272" y="2754061"/>
        <a:ext cx="1814887" cy="18148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30FA0-763C-4471-947D-959ECE011F01}">
      <dsp:nvSpPr>
        <dsp:cNvPr id="0" name=""/>
        <dsp:cNvSpPr/>
      </dsp:nvSpPr>
      <dsp:spPr>
        <a:xfrm>
          <a:off x="1282347" y="1395"/>
          <a:ext cx="2529306" cy="1517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ko-KR" sz="2400" kern="1200" dirty="0" err="1"/>
            <a:t>위변조</a:t>
          </a:r>
          <a:r>
            <a:rPr lang="ko-KR" sz="2400" kern="1200" dirty="0"/>
            <a:t> 위험 제거</a:t>
          </a:r>
          <a:endParaRPr lang="en-US" sz="2400" kern="1200" dirty="0"/>
        </a:p>
      </dsp:txBody>
      <dsp:txXfrm>
        <a:off x="1282347" y="1395"/>
        <a:ext cx="2529306" cy="1517583"/>
      </dsp:txXfrm>
    </dsp:sp>
    <dsp:sp modelId="{C733999E-70E5-4D94-A434-4AC71183E98A}">
      <dsp:nvSpPr>
        <dsp:cNvPr id="0" name=""/>
        <dsp:cNvSpPr/>
      </dsp:nvSpPr>
      <dsp:spPr>
        <a:xfrm>
          <a:off x="4064584" y="0"/>
          <a:ext cx="2529306" cy="1517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ko-KR" sz="2400" kern="1200" dirty="0"/>
            <a:t>투명하고 신뢰할 수 있는 평가 시스템 제공</a:t>
          </a:r>
          <a:endParaRPr lang="en-US" sz="2400" kern="1200" dirty="0"/>
        </a:p>
      </dsp:txBody>
      <dsp:txXfrm>
        <a:off x="4064584" y="0"/>
        <a:ext cx="2529306" cy="1517583"/>
      </dsp:txXfrm>
    </dsp:sp>
    <dsp:sp modelId="{C83E7145-90FA-45AD-8DA2-322355AAB00A}">
      <dsp:nvSpPr>
        <dsp:cNvPr id="0" name=""/>
        <dsp:cNvSpPr/>
      </dsp:nvSpPr>
      <dsp:spPr>
        <a:xfrm>
          <a:off x="6846821" y="1395"/>
          <a:ext cx="2529306" cy="1517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ko-KR" sz="2400" kern="1200"/>
            <a:t>체계적인 학습 관리</a:t>
          </a:r>
          <a:endParaRPr lang="en-US" sz="2400" kern="1200"/>
        </a:p>
      </dsp:txBody>
      <dsp:txXfrm>
        <a:off x="6846821" y="1395"/>
        <a:ext cx="2529306" cy="1517583"/>
      </dsp:txXfrm>
    </dsp:sp>
    <dsp:sp modelId="{F65A934F-9C1E-4F38-97DA-544D68057D74}">
      <dsp:nvSpPr>
        <dsp:cNvPr id="0" name=""/>
        <dsp:cNvSpPr/>
      </dsp:nvSpPr>
      <dsp:spPr>
        <a:xfrm>
          <a:off x="1282347" y="1771909"/>
          <a:ext cx="2529306" cy="1517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ko-KR" sz="2400" kern="1200"/>
            <a:t>누구나 강의 수강</a:t>
          </a:r>
          <a:r>
            <a:rPr lang="en-US" sz="2400" kern="1200"/>
            <a:t>, </a:t>
          </a:r>
          <a:r>
            <a:rPr lang="ko-KR" sz="2400" kern="1200"/>
            <a:t>생성</a:t>
          </a:r>
          <a:endParaRPr lang="en-US" sz="2400" kern="1200"/>
        </a:p>
      </dsp:txBody>
      <dsp:txXfrm>
        <a:off x="1282347" y="1771909"/>
        <a:ext cx="2529306" cy="1517583"/>
      </dsp:txXfrm>
    </dsp:sp>
    <dsp:sp modelId="{A81414E9-CA8B-4DC3-B54D-E3C757D23C27}">
      <dsp:nvSpPr>
        <dsp:cNvPr id="0" name=""/>
        <dsp:cNvSpPr/>
      </dsp:nvSpPr>
      <dsp:spPr>
        <a:xfrm>
          <a:off x="4064584" y="1771909"/>
          <a:ext cx="2529306" cy="1517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ko-KR" sz="2400" kern="1200" dirty="0"/>
            <a:t>강의 수준 파악 가능</a:t>
          </a:r>
          <a:endParaRPr lang="en-US" sz="2400" kern="1200" dirty="0"/>
        </a:p>
      </dsp:txBody>
      <dsp:txXfrm>
        <a:off x="4064584" y="1771909"/>
        <a:ext cx="2529306" cy="1517583"/>
      </dsp:txXfrm>
    </dsp:sp>
    <dsp:sp modelId="{6F610D70-E085-443D-B8D7-4593583C294C}">
      <dsp:nvSpPr>
        <dsp:cNvPr id="0" name=""/>
        <dsp:cNvSpPr/>
      </dsp:nvSpPr>
      <dsp:spPr>
        <a:xfrm>
          <a:off x="6846821" y="1771909"/>
          <a:ext cx="2529306" cy="1517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ko-KR" sz="2400" kern="1200"/>
            <a:t>통합 인증 플랫폼으로 확장 가능</a:t>
          </a:r>
          <a:endParaRPr lang="en-US" sz="2400" kern="1200" dirty="0"/>
        </a:p>
      </dsp:txBody>
      <dsp:txXfrm>
        <a:off x="6846821" y="1771909"/>
        <a:ext cx="2529306" cy="15175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FDF1BA-08E4-4A5A-8991-0D74D3D87E75}" type="datetimeFigureOut">
              <a:rPr lang="ko-KR" altLang="en-US" smtClean="0"/>
              <a:t>2022. 6. 23.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E562C-D1A2-495B-B858-63E1A1013E9E}" type="slidenum">
              <a:rPr lang="ko-KR" altLang="en-US" smtClean="0"/>
              <a:t>‹#›</a:t>
            </a:fld>
            <a:endParaRPr lang="ko-KR" altLang="en-US"/>
          </a:p>
        </p:txBody>
      </p:sp>
    </p:spTree>
    <p:extLst>
      <p:ext uri="{BB962C8B-B14F-4D97-AF65-F5344CB8AC3E}">
        <p14:creationId xmlns:p14="http://schemas.microsoft.com/office/powerpoint/2010/main" val="247759485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안녕하십니까</a:t>
            </a:r>
            <a:r>
              <a:rPr lang="en-US" altLang="ko-KR" dirty="0"/>
              <a:t>?</a:t>
            </a:r>
          </a:p>
          <a:p>
            <a:r>
              <a:rPr lang="ko-KR" altLang="en-US" dirty="0"/>
              <a:t>지금부터 발표를 시작하겠습니다</a:t>
            </a:r>
            <a:r>
              <a:rPr lang="en-US" altLang="ko-KR" dirty="0"/>
              <a:t>.</a:t>
            </a:r>
          </a:p>
          <a:p>
            <a:r>
              <a:rPr lang="ko-KR" altLang="en-US" dirty="0"/>
              <a:t>저희 </a:t>
            </a:r>
            <a:r>
              <a:rPr lang="en-US" altLang="ko-KR" dirty="0"/>
              <a:t>PLMS</a:t>
            </a:r>
            <a:r>
              <a:rPr lang="ko-KR" altLang="en-US" dirty="0"/>
              <a:t>팀은 이더리움 기반 학습 인증 서비스 개발을 과제로 진행하였습니다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1</a:t>
            </a:fld>
            <a:endParaRPr lang="ko-KR" altLang="en-US"/>
          </a:p>
        </p:txBody>
      </p:sp>
    </p:spTree>
    <p:extLst>
      <p:ext uri="{BB962C8B-B14F-4D97-AF65-F5344CB8AC3E}">
        <p14:creationId xmlns:p14="http://schemas.microsoft.com/office/powerpoint/2010/main" val="3869190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0"/>
            <a:r>
              <a:rPr lang="ko-KR" altLang="ko-KR" dirty="0" err="1"/>
              <a:t>트러플은</a:t>
            </a:r>
            <a:r>
              <a:rPr lang="ko-KR" altLang="ko-KR" dirty="0"/>
              <a:t> 이더리움 가상 머신을 사용하는 블록체인을 위한 개발 환경을 제공</a:t>
            </a:r>
            <a:r>
              <a:rPr lang="ko-KR" altLang="en-US" dirty="0"/>
              <a:t>합니다</a:t>
            </a:r>
            <a:r>
              <a:rPr lang="en-US" altLang="ko-KR" dirty="0"/>
              <a:t>.</a:t>
            </a:r>
          </a:p>
          <a:p>
            <a:pPr lvl="0"/>
            <a:r>
              <a:rPr lang="ko-KR" altLang="ko-KR" dirty="0" err="1"/>
              <a:t>트러플로</a:t>
            </a:r>
            <a:r>
              <a:rPr lang="ko-KR" altLang="ko-KR" dirty="0"/>
              <a:t> 작성한 스마트 컨트랙트 코드를 컴파일</a:t>
            </a:r>
            <a:r>
              <a:rPr lang="en-US" altLang="ko-KR" dirty="0"/>
              <a:t>, </a:t>
            </a:r>
            <a:r>
              <a:rPr lang="ko-KR" altLang="ko-KR" dirty="0"/>
              <a:t>배포</a:t>
            </a:r>
            <a:r>
              <a:rPr lang="en-US" altLang="ko-KR" dirty="0"/>
              <a:t>, </a:t>
            </a:r>
            <a:r>
              <a:rPr lang="ko-KR" altLang="ko-KR" dirty="0"/>
              <a:t>마이그레이션</a:t>
            </a:r>
            <a:r>
              <a:rPr lang="en-US" altLang="ko-KR" dirty="0"/>
              <a:t> </a:t>
            </a:r>
            <a:r>
              <a:rPr lang="ko-KR" altLang="ko-KR" dirty="0"/>
              <a:t>가능</a:t>
            </a:r>
            <a:r>
              <a:rPr lang="ko-KR" altLang="en-US" dirty="0"/>
              <a:t>합니다</a:t>
            </a:r>
            <a:r>
              <a:rPr lang="en-US" altLang="ko-KR" dirty="0"/>
              <a:t>.</a:t>
            </a:r>
          </a:p>
          <a:p>
            <a:pPr lvl="0"/>
            <a:r>
              <a:rPr lang="ko-KR" altLang="ko-KR" dirty="0" err="1"/>
              <a:t>가나슈는</a:t>
            </a:r>
            <a:r>
              <a:rPr lang="ko-KR" altLang="ko-KR" dirty="0"/>
              <a:t> 개발용 개인 블록체인으로 스마트 컨트랙트 배포</a:t>
            </a:r>
            <a:r>
              <a:rPr lang="en-US" altLang="ko-KR" dirty="0"/>
              <a:t>, </a:t>
            </a:r>
            <a:r>
              <a:rPr lang="ko-KR" altLang="ko-KR" dirty="0"/>
              <a:t>테스트 </a:t>
            </a:r>
            <a:r>
              <a:rPr lang="ko-KR" altLang="en-US" dirty="0"/>
              <a:t>할 수 있습니다</a:t>
            </a:r>
            <a:r>
              <a:rPr lang="en-US" altLang="ko-KR" dirty="0"/>
              <a:t>.</a:t>
            </a:r>
          </a:p>
          <a:p>
            <a:pPr lvl="0"/>
            <a:r>
              <a:rPr lang="ko-KR" altLang="ko-KR" dirty="0" err="1"/>
              <a:t>트러플은</a:t>
            </a:r>
            <a:r>
              <a:rPr lang="ko-KR" altLang="ko-KR" dirty="0"/>
              <a:t> </a:t>
            </a:r>
            <a:r>
              <a:rPr lang="ko-KR" altLang="ko-KR" dirty="0" err="1"/>
              <a:t>가나슈를</a:t>
            </a:r>
            <a:r>
              <a:rPr lang="ko-KR" altLang="ko-KR" dirty="0"/>
              <a:t> 통한 테스트를 지원</a:t>
            </a:r>
            <a:r>
              <a:rPr lang="en-US" altLang="ko-KR" dirty="0"/>
              <a:t>, </a:t>
            </a:r>
            <a:r>
              <a:rPr lang="ko-KR" altLang="ko-KR" dirty="0"/>
              <a:t>로컬 환경에서 자유롭게 작성한 컨트랙트 배포 및 테스트 가능</a:t>
            </a:r>
            <a:r>
              <a:rPr lang="ko-KR" altLang="en-US" dirty="0"/>
              <a:t>합니다</a:t>
            </a:r>
            <a:r>
              <a:rPr lang="en-US" altLang="ko-KR" dirty="0"/>
              <a:t>.</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11</a:t>
            </a:fld>
            <a:endParaRPr lang="ko-KR" altLang="en-US"/>
          </a:p>
        </p:txBody>
      </p:sp>
    </p:spTree>
    <p:extLst>
      <p:ext uri="{BB962C8B-B14F-4D97-AF65-F5344CB8AC3E}">
        <p14:creationId xmlns:p14="http://schemas.microsoft.com/office/powerpoint/2010/main" val="691792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QR</a:t>
            </a:r>
            <a:r>
              <a:rPr lang="ko-KR" altLang="en-US" dirty="0"/>
              <a:t>코드는 </a:t>
            </a:r>
            <a:r>
              <a:rPr lang="ko-KR" altLang="en-US" sz="1200" dirty="0"/>
              <a:t>흑백 격자무늬의 패턴 코드입니다</a:t>
            </a:r>
            <a:r>
              <a:rPr lang="en-US" altLang="ko-KR" sz="1200" dirty="0"/>
              <a:t>.</a:t>
            </a:r>
          </a:p>
          <a:p>
            <a:r>
              <a:rPr lang="ko-KR" altLang="en-US" sz="1200" dirty="0"/>
              <a:t>바코드가 </a:t>
            </a:r>
            <a:r>
              <a:rPr lang="en-US" altLang="ko-KR" sz="1200" dirty="0"/>
              <a:t>1</a:t>
            </a:r>
            <a:r>
              <a:rPr lang="ko-KR" altLang="en-US" sz="1200" dirty="0"/>
              <a:t>차원이었다면 </a:t>
            </a:r>
            <a:r>
              <a:rPr lang="en-US" altLang="ko-KR" sz="1200" dirty="0"/>
              <a:t>QR</a:t>
            </a:r>
            <a:r>
              <a:rPr lang="ko-KR" altLang="en-US" sz="1200" dirty="0"/>
              <a:t>코드는 </a:t>
            </a:r>
            <a:r>
              <a:rPr lang="en-US" altLang="ko-KR" sz="1200" dirty="0"/>
              <a:t>2</a:t>
            </a:r>
            <a:r>
              <a:rPr lang="ko-KR" altLang="en-US" sz="1200" dirty="0"/>
              <a:t>차원 형태로 더 많은 정보를</a:t>
            </a:r>
            <a:r>
              <a:rPr lang="en-US" altLang="ko-KR" sz="1200" dirty="0"/>
              <a:t> </a:t>
            </a:r>
            <a:r>
              <a:rPr lang="ko-KR" altLang="en-US" sz="1200" dirty="0"/>
              <a:t>더 작은 공간에 담을 수 있습니다</a:t>
            </a:r>
            <a:r>
              <a:rPr lang="en-US" altLang="ko-KR" sz="1200" dirty="0"/>
              <a:t>.</a:t>
            </a:r>
          </a:p>
          <a:p>
            <a:r>
              <a:rPr lang="ko-KR" altLang="en-US" sz="1200" dirty="0"/>
              <a:t>오염과 손상에 강하며 방향과 무관하게 인식 가능합니다</a:t>
            </a:r>
            <a:r>
              <a:rPr lang="en-US" altLang="ko-KR" sz="1200" dirty="0"/>
              <a:t>.</a:t>
            </a:r>
          </a:p>
          <a:p>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12</a:t>
            </a:fld>
            <a:endParaRPr lang="ko-KR" altLang="en-US"/>
          </a:p>
        </p:txBody>
      </p:sp>
    </p:spTree>
    <p:extLst>
      <p:ext uri="{BB962C8B-B14F-4D97-AF65-F5344CB8AC3E}">
        <p14:creationId xmlns:p14="http://schemas.microsoft.com/office/powerpoint/2010/main" val="1125345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요구 사항을 분석한 결과</a:t>
            </a:r>
            <a:endParaRPr lang="en-US" altLang="ko-KR" sz="1800" dirty="0">
              <a:effectLst/>
              <a:ea typeface="맑은 고딕" panose="020B0503020000020004" pitchFamily="50" charset="-127"/>
              <a:cs typeface="Times New Roman" panose="02020603050405020304" pitchFamily="18" charset="0"/>
            </a:endParaRPr>
          </a:p>
          <a:p>
            <a:r>
              <a:rPr lang="ko-KR" altLang="ko-KR" sz="1800" dirty="0">
                <a:effectLst/>
                <a:ea typeface="맑은 고딕" panose="020B0503020000020004" pitchFamily="50" charset="-127"/>
                <a:cs typeface="Times New Roman" panose="02020603050405020304" pitchFamily="18" charset="0"/>
              </a:rPr>
              <a:t>계정</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강의 검색</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강의 수강</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강의 생성</a:t>
            </a:r>
            <a:r>
              <a:rPr lang="en-US" altLang="ko-KR" sz="1800" dirty="0">
                <a:effectLst/>
                <a:ea typeface="맑은 고딕" panose="020B0503020000020004" pitchFamily="50" charset="-127"/>
                <a:cs typeface="Times New Roman" panose="02020603050405020304" pitchFamily="18" charset="0"/>
              </a:rPr>
              <a:t>, </a:t>
            </a:r>
          </a:p>
          <a:p>
            <a:r>
              <a:rPr lang="ko-KR" altLang="ko-KR" sz="1800" dirty="0">
                <a:effectLst/>
                <a:ea typeface="맑은 고딕" panose="020B0503020000020004" pitchFamily="50" charset="-127"/>
                <a:cs typeface="Times New Roman" panose="02020603050405020304" pitchFamily="18" charset="0"/>
              </a:rPr>
              <a:t>블록체인을 통한 학습 진행 과정 저장</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블록체인을 통한 수업 수료 인증</a:t>
            </a:r>
            <a:r>
              <a:rPr lang="en-US" altLang="ko-KR" sz="1800" dirty="0">
                <a:effectLst/>
                <a:ea typeface="맑은 고딕" panose="020B0503020000020004" pitchFamily="50" charset="-127"/>
                <a:cs typeface="Times New Roman" panose="02020603050405020304" pitchFamily="18" charset="0"/>
              </a:rPr>
              <a:t>, </a:t>
            </a:r>
          </a:p>
          <a:p>
            <a:r>
              <a:rPr lang="en-US" altLang="ko-KR" sz="1800" dirty="0">
                <a:effectLst/>
                <a:ea typeface="맑은 고딕" panose="020B0503020000020004" pitchFamily="50" charset="-127"/>
                <a:cs typeface="Times New Roman" panose="02020603050405020304" pitchFamily="18" charset="0"/>
              </a:rPr>
              <a:t>QR</a:t>
            </a:r>
            <a:r>
              <a:rPr lang="ko-KR" altLang="ko-KR" sz="1800" dirty="0">
                <a:effectLst/>
                <a:ea typeface="맑은 고딕" panose="020B0503020000020004" pitchFamily="50" charset="-127"/>
                <a:cs typeface="Times New Roman" panose="02020603050405020304" pitchFamily="18" charset="0"/>
              </a:rPr>
              <a:t>코드로 수료 확인 기능을 구현하기로 결정하였습니다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13</a:t>
            </a:fld>
            <a:endParaRPr lang="ko-KR" altLang="en-US"/>
          </a:p>
        </p:txBody>
      </p:sp>
    </p:spTree>
    <p:extLst>
      <p:ext uri="{BB962C8B-B14F-4D97-AF65-F5344CB8AC3E}">
        <p14:creationId xmlns:p14="http://schemas.microsoft.com/office/powerpoint/2010/main" val="2657175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간단하게 저희 서비스 사용 과정을 살펴보면 </a:t>
            </a:r>
            <a:endParaRPr lang="en-US" altLang="ko-KR" sz="1800" dirty="0">
              <a:effectLst/>
              <a:ea typeface="맑은 고딕" panose="020B0503020000020004" pitchFamily="50" charset="-127"/>
              <a:cs typeface="Times New Roman" panose="02020603050405020304" pitchFamily="18" charset="0"/>
            </a:endParaRPr>
          </a:p>
          <a:p>
            <a:r>
              <a:rPr lang="ko-KR" altLang="ko-KR" sz="1800" dirty="0">
                <a:effectLst/>
                <a:ea typeface="맑은 고딕" panose="020B0503020000020004" pitchFamily="50" charset="-127"/>
                <a:cs typeface="Times New Roman" panose="02020603050405020304" pitchFamily="18" charset="0"/>
              </a:rPr>
              <a:t>먼저 사용자가 강의를 수강하고 학습 과정이 블록체인에 저장됩니다</a:t>
            </a:r>
            <a:r>
              <a:rPr lang="en-US" altLang="ko-KR" sz="1800" dirty="0">
                <a:effectLst/>
                <a:ea typeface="맑은 고딕" panose="020B0503020000020004" pitchFamily="50" charset="-127"/>
                <a:cs typeface="Times New Roman" panose="02020603050405020304" pitchFamily="18" charset="0"/>
              </a:rPr>
              <a:t>. </a:t>
            </a:r>
          </a:p>
          <a:p>
            <a:r>
              <a:rPr lang="ko-KR" altLang="ko-KR" sz="1800" dirty="0">
                <a:effectLst/>
                <a:ea typeface="맑은 고딕" panose="020B0503020000020004" pitchFamily="50" charset="-127"/>
                <a:cs typeface="Times New Roman" panose="02020603050405020304" pitchFamily="18" charset="0"/>
              </a:rPr>
              <a:t>수강한 내용에 대해 증명서가 자동으로 발급되며 </a:t>
            </a:r>
            <a:endParaRPr lang="en-US" altLang="ko-KR" sz="1800" dirty="0">
              <a:effectLst/>
              <a:ea typeface="맑은 고딕" panose="020B0503020000020004" pitchFamily="50" charset="-127"/>
              <a:cs typeface="Times New Roman" panose="02020603050405020304" pitchFamily="18" charset="0"/>
            </a:endParaRPr>
          </a:p>
          <a:p>
            <a:r>
              <a:rPr lang="ko-KR" altLang="ko-KR" sz="1800" dirty="0">
                <a:effectLst/>
                <a:ea typeface="맑은 고딕" panose="020B0503020000020004" pitchFamily="50" charset="-127"/>
                <a:cs typeface="Times New Roman" panose="02020603050405020304" pitchFamily="18" charset="0"/>
              </a:rPr>
              <a:t>사용자는 </a:t>
            </a:r>
            <a:r>
              <a:rPr lang="en-US" altLang="ko-KR" sz="1800" dirty="0">
                <a:effectLst/>
                <a:ea typeface="맑은 고딕" panose="020B0503020000020004" pitchFamily="50" charset="-127"/>
                <a:cs typeface="Times New Roman" panose="02020603050405020304" pitchFamily="18" charset="0"/>
              </a:rPr>
              <a:t>QR</a:t>
            </a:r>
            <a:r>
              <a:rPr lang="ko-KR" altLang="ko-KR" sz="1800" dirty="0">
                <a:effectLst/>
                <a:ea typeface="맑은 고딕" panose="020B0503020000020004" pitchFamily="50" charset="-127"/>
                <a:cs typeface="Times New Roman" panose="02020603050405020304" pitchFamily="18" charset="0"/>
              </a:rPr>
              <a:t>코드를 통해 증명서를 조회할 수 있습니다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14</a:t>
            </a:fld>
            <a:endParaRPr lang="ko-KR" altLang="en-US"/>
          </a:p>
        </p:txBody>
      </p:sp>
    </p:spTree>
    <p:extLst>
      <p:ext uri="{BB962C8B-B14F-4D97-AF65-F5344CB8AC3E}">
        <p14:creationId xmlns:p14="http://schemas.microsoft.com/office/powerpoint/2010/main" val="1954035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좀 더 구체적으로 살펴보면 </a:t>
            </a:r>
            <a:endParaRPr lang="en-US" altLang="ko-KR" sz="1800" dirty="0">
              <a:effectLst/>
              <a:ea typeface="맑은 고딕" panose="020B0503020000020004" pitchFamily="50" charset="-127"/>
              <a:cs typeface="Times New Roman" panose="02020603050405020304" pitchFamily="18" charset="0"/>
            </a:endParaRPr>
          </a:p>
          <a:p>
            <a:r>
              <a:rPr lang="ko-KR" altLang="ko-KR" sz="1800" dirty="0">
                <a:effectLst/>
                <a:ea typeface="맑은 고딕" panose="020B0503020000020004" pitchFamily="50" charset="-127"/>
                <a:cs typeface="Times New Roman" panose="02020603050405020304" pitchFamily="18" charset="0"/>
              </a:rPr>
              <a:t>강의를 수강하는 학습자</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강의를 생성하는 강의자</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강의를 확인</a:t>
            </a:r>
            <a:r>
              <a:rPr lang="en-US" altLang="ko-KR" sz="1800" dirty="0">
                <a:effectLst/>
                <a:ea typeface="맑은 고딕" panose="020B0503020000020004" pitchFamily="50" charset="-127"/>
                <a:cs typeface="Times New Roman" panose="02020603050405020304" pitchFamily="18" charset="0"/>
              </a:rPr>
              <a:t>(</a:t>
            </a:r>
            <a:r>
              <a:rPr lang="ko-KR" altLang="ko-KR" sz="1800" dirty="0">
                <a:effectLst/>
                <a:ea typeface="맑은 고딕" panose="020B0503020000020004" pitchFamily="50" charset="-127"/>
                <a:cs typeface="Times New Roman" panose="02020603050405020304" pitchFamily="18" charset="0"/>
              </a:rPr>
              <a:t>검증</a:t>
            </a:r>
            <a:r>
              <a:rPr lang="en-US" altLang="ko-KR" sz="1800" dirty="0">
                <a:effectLst/>
                <a:ea typeface="맑은 고딕" panose="020B0503020000020004" pitchFamily="50" charset="-127"/>
                <a:cs typeface="Times New Roman" panose="02020603050405020304" pitchFamily="18" charset="0"/>
              </a:rPr>
              <a:t>)</a:t>
            </a:r>
            <a:r>
              <a:rPr lang="ko-KR" altLang="ko-KR" sz="1800" dirty="0">
                <a:effectLst/>
                <a:ea typeface="맑은 고딕" panose="020B0503020000020004" pitchFamily="50" charset="-127"/>
                <a:cs typeface="Times New Roman" panose="02020603050405020304" pitchFamily="18" charset="0"/>
              </a:rPr>
              <a:t>하는 검증자가 있습니다</a:t>
            </a:r>
            <a:r>
              <a:rPr lang="en-US" altLang="ko-KR" sz="1800" dirty="0">
                <a:effectLst/>
                <a:ea typeface="맑은 고딕" panose="020B0503020000020004" pitchFamily="50" charset="-127"/>
                <a:cs typeface="Times New Roman" panose="02020603050405020304" pitchFamily="18" charset="0"/>
              </a:rPr>
              <a:t>. </a:t>
            </a:r>
          </a:p>
          <a:p>
            <a:r>
              <a:rPr lang="ko-KR" altLang="ko-KR" sz="1800" dirty="0">
                <a:effectLst/>
                <a:ea typeface="맑은 고딕" panose="020B0503020000020004" pitchFamily="50" charset="-127"/>
                <a:cs typeface="Times New Roman" panose="02020603050405020304" pitchFamily="18" charset="0"/>
              </a:rPr>
              <a:t>학습자는 강의 증명서 재발급</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누락 없이</a:t>
            </a:r>
            <a:r>
              <a:rPr lang="en-US" altLang="ko-KR" sz="1800" dirty="0">
                <a:effectLst/>
                <a:ea typeface="맑은 고딕" panose="020B0503020000020004" pitchFamily="50" charset="-127"/>
                <a:cs typeface="Times New Roman" panose="02020603050405020304" pitchFamily="18" charset="0"/>
              </a:rPr>
              <a:t> QR </a:t>
            </a:r>
            <a:r>
              <a:rPr lang="ko-KR" altLang="ko-KR" sz="1800" dirty="0">
                <a:effectLst/>
                <a:ea typeface="맑은 고딕" panose="020B0503020000020004" pitchFamily="50" charset="-127"/>
                <a:cs typeface="Times New Roman" panose="02020603050405020304" pitchFamily="18" charset="0"/>
              </a:rPr>
              <a:t>코드 하나만 검증자에 제출할 수 있습니다</a:t>
            </a:r>
            <a:r>
              <a:rPr lang="en-US" altLang="ko-KR" sz="1800" dirty="0">
                <a:effectLst/>
                <a:ea typeface="맑은 고딕" panose="020B0503020000020004" pitchFamily="50" charset="-127"/>
                <a:cs typeface="Times New Roman" panose="02020603050405020304" pitchFamily="18" charset="0"/>
              </a:rPr>
              <a:t>. </a:t>
            </a:r>
          </a:p>
          <a:p>
            <a:r>
              <a:rPr lang="ko-KR" altLang="ko-KR" sz="1800" dirty="0">
                <a:effectLst/>
                <a:ea typeface="맑은 고딕" panose="020B0503020000020004" pitchFamily="50" charset="-127"/>
                <a:cs typeface="Times New Roman" panose="02020603050405020304" pitchFamily="18" charset="0"/>
              </a:rPr>
              <a:t>손쉽게 학습 이력을 관리하고 투명한 평가 절차를 거칠 수 있으며 강의를 비교해 볼 수 있습니다</a:t>
            </a:r>
            <a:r>
              <a:rPr lang="en-US" altLang="ko-KR" sz="1800" dirty="0">
                <a:effectLst/>
                <a:ea typeface="맑은 고딕" panose="020B0503020000020004" pitchFamily="50" charset="-127"/>
                <a:cs typeface="Times New Roman" panose="02020603050405020304" pitchFamily="18" charset="0"/>
              </a:rPr>
              <a:t>. </a:t>
            </a:r>
          </a:p>
          <a:p>
            <a:r>
              <a:rPr lang="ko-KR" altLang="ko-KR" sz="1800" dirty="0">
                <a:effectLst/>
                <a:ea typeface="맑은 고딕" panose="020B0503020000020004" pitchFamily="50" charset="-127"/>
                <a:cs typeface="Times New Roman" panose="02020603050405020304" pitchFamily="18" charset="0"/>
              </a:rPr>
              <a:t>검증자는 </a:t>
            </a:r>
            <a:r>
              <a:rPr lang="ko-KR" altLang="en-US" sz="1800" dirty="0">
                <a:effectLst/>
                <a:ea typeface="맑은 고딕" panose="020B0503020000020004" pitchFamily="50" charset="-127"/>
                <a:cs typeface="Times New Roman" panose="02020603050405020304" pitchFamily="18" charset="0"/>
              </a:rPr>
              <a:t>제출 받은 </a:t>
            </a:r>
            <a:r>
              <a:rPr lang="en-US" altLang="ko-KR" sz="1800" dirty="0">
                <a:effectLst/>
                <a:ea typeface="맑은 고딕" panose="020B0503020000020004" pitchFamily="50" charset="-127"/>
                <a:cs typeface="Times New Roman" panose="02020603050405020304" pitchFamily="18" charset="0"/>
              </a:rPr>
              <a:t>QR</a:t>
            </a:r>
            <a:r>
              <a:rPr lang="ko-KR" altLang="ko-KR" sz="1800" dirty="0">
                <a:effectLst/>
                <a:ea typeface="맑은 고딕" panose="020B0503020000020004" pitchFamily="50" charset="-127"/>
                <a:cs typeface="Times New Roman" panose="02020603050405020304" pitchFamily="18" charset="0"/>
              </a:rPr>
              <a:t>코드 하나로 지원자가 수강한 강의를 한꺼번에 확인하고 검증할 수 있습니다</a:t>
            </a:r>
            <a:r>
              <a:rPr lang="en-US" altLang="ko-KR" sz="1800" dirty="0">
                <a:effectLst/>
                <a:ea typeface="맑은 고딕" panose="020B0503020000020004" pitchFamily="50" charset="-127"/>
                <a:cs typeface="Times New Roman" panose="02020603050405020304" pitchFamily="18" charset="0"/>
              </a:rPr>
              <a:t>. </a:t>
            </a:r>
          </a:p>
          <a:p>
            <a:r>
              <a:rPr lang="ko-KR" altLang="ko-KR" sz="1800" dirty="0">
                <a:effectLst/>
                <a:ea typeface="맑은 고딕" panose="020B0503020000020004" pitchFamily="50" charset="-127"/>
                <a:cs typeface="Times New Roman" panose="02020603050405020304" pitchFamily="18" charset="0"/>
              </a:rPr>
              <a:t>블록체인에 학습과정이 저장되어 있으므로 위변조 걱정 없이 학습자가 배운 과정과 수준을 정확히 파악하고 신뢰할 수 있습니다</a:t>
            </a:r>
            <a:r>
              <a:rPr lang="en-US" altLang="ko-KR" sz="1800" dirty="0">
                <a:effectLst/>
                <a:ea typeface="맑은 고딕" panose="020B0503020000020004" pitchFamily="50" charset="-127"/>
                <a:cs typeface="Times New Roman" panose="02020603050405020304" pitchFamily="18" charset="0"/>
              </a:rPr>
              <a:t>. </a:t>
            </a:r>
          </a:p>
          <a:p>
            <a:r>
              <a:rPr lang="ko-KR" altLang="ko-KR" sz="1800" dirty="0">
                <a:effectLst/>
                <a:ea typeface="맑은 고딕" panose="020B0503020000020004" pitchFamily="50" charset="-127"/>
                <a:cs typeface="Times New Roman" panose="02020603050405020304" pitchFamily="18" charset="0"/>
              </a:rPr>
              <a:t>강의자는 누구나 별도 시스템 구축 없이 강의 수강에 대한 인증을 제공할 수 있습니다</a:t>
            </a:r>
            <a:r>
              <a:rPr lang="en-US" altLang="ko-KR" sz="1800" dirty="0">
                <a:effectLst/>
                <a:ea typeface="맑은 고딕" panose="020B0503020000020004" pitchFamily="50" charset="-127"/>
                <a:cs typeface="Times New Roman" panose="02020603050405020304" pitchFamily="18" charset="0"/>
              </a:rPr>
              <a:t>. </a:t>
            </a:r>
          </a:p>
          <a:p>
            <a:r>
              <a:rPr lang="ko-KR" altLang="ko-KR" sz="1800" dirty="0">
                <a:effectLst/>
                <a:ea typeface="맑은 고딕" panose="020B0503020000020004" pitchFamily="50" charset="-127"/>
                <a:cs typeface="Times New Roman" panose="02020603050405020304" pitchFamily="18" charset="0"/>
              </a:rPr>
              <a:t>강의자는 양질의 학습 컨텐츠를 생산하는데 집중할 수 있으며 쌓인 데이터로 </a:t>
            </a:r>
            <a:r>
              <a:rPr lang="ko-KR" altLang="ko-KR" sz="1800" dirty="0" err="1">
                <a:effectLst/>
                <a:ea typeface="맑은 고딕" panose="020B0503020000020004" pitchFamily="50" charset="-127"/>
                <a:cs typeface="Times New Roman" panose="02020603050405020304" pitchFamily="18" charset="0"/>
              </a:rPr>
              <a:t>강의력을</a:t>
            </a:r>
            <a:r>
              <a:rPr lang="ko-KR" altLang="ko-KR" sz="1800" dirty="0">
                <a:effectLst/>
                <a:ea typeface="맑은 고딕" panose="020B0503020000020004" pitchFamily="50" charset="-127"/>
                <a:cs typeface="Times New Roman" panose="02020603050405020304" pitchFamily="18" charset="0"/>
              </a:rPr>
              <a:t> 인정받을 수 있게 됩니다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15</a:t>
            </a:fld>
            <a:endParaRPr lang="ko-KR" altLang="en-US"/>
          </a:p>
        </p:txBody>
      </p:sp>
    </p:spTree>
    <p:extLst>
      <p:ext uri="{BB962C8B-B14F-4D97-AF65-F5344CB8AC3E}">
        <p14:creationId xmlns:p14="http://schemas.microsoft.com/office/powerpoint/2010/main" val="3891856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개발 환경 구성은 이렇게 했습니다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서버와 웹 개발 언어로 자바스크립트를 사용하였고 스마트 컨트랙트 작성에 </a:t>
            </a:r>
            <a:r>
              <a:rPr lang="ko-KR" altLang="ko-KR" sz="1800" dirty="0" err="1">
                <a:effectLst/>
                <a:ea typeface="맑은 고딕" panose="020B0503020000020004" pitchFamily="50" charset="-127"/>
                <a:cs typeface="Times New Roman" panose="02020603050405020304" pitchFamily="18" charset="0"/>
              </a:rPr>
              <a:t>솔리디티를</a:t>
            </a:r>
            <a:r>
              <a:rPr lang="ko-KR" altLang="ko-KR" sz="1800" dirty="0">
                <a:effectLst/>
                <a:ea typeface="맑은 고딕" panose="020B0503020000020004" pitchFamily="50" charset="-127"/>
                <a:cs typeface="Times New Roman" panose="02020603050405020304" pitchFamily="18" charset="0"/>
              </a:rPr>
              <a:t> 사용하였습니다</a:t>
            </a:r>
            <a:r>
              <a:rPr lang="en-US" altLang="ko-KR" sz="1800" dirty="0">
                <a:effectLst/>
                <a:ea typeface="맑은 고딕" panose="020B0503020000020004" pitchFamily="50" charset="-127"/>
                <a:cs typeface="Times New Roman" panose="02020603050405020304" pitchFamily="18" charset="0"/>
              </a:rPr>
              <a:t>. </a:t>
            </a:r>
          </a:p>
          <a:p>
            <a:r>
              <a:rPr lang="ko-KR" altLang="ko-KR" sz="1800" dirty="0">
                <a:effectLst/>
                <a:ea typeface="맑은 고딕" panose="020B0503020000020004" pitchFamily="50" charset="-127"/>
                <a:cs typeface="Times New Roman" panose="02020603050405020304" pitchFamily="18" charset="0"/>
              </a:rPr>
              <a:t>개발 도구는 </a:t>
            </a:r>
            <a:r>
              <a:rPr lang="en-US" altLang="ko-KR" sz="1800" dirty="0">
                <a:effectLst/>
                <a:ea typeface="맑은 고딕" panose="020B0503020000020004" pitchFamily="50" charset="-127"/>
                <a:cs typeface="Times New Roman" panose="02020603050405020304" pitchFamily="18" charset="0"/>
              </a:rPr>
              <a:t>vs code</a:t>
            </a:r>
            <a:r>
              <a:rPr lang="ko-KR" altLang="ko-KR" sz="1800" dirty="0">
                <a:effectLst/>
                <a:ea typeface="맑은 고딕" panose="020B0503020000020004" pitchFamily="50" charset="-127"/>
                <a:cs typeface="Times New Roman" panose="02020603050405020304" pitchFamily="18" charset="0"/>
              </a:rPr>
              <a:t>와</a:t>
            </a:r>
            <a:r>
              <a:rPr lang="en-US" altLang="ko-KR" sz="1800" dirty="0">
                <a:effectLst/>
                <a:ea typeface="맑은 고딕" panose="020B0503020000020004" pitchFamily="50" charset="-127"/>
                <a:cs typeface="Times New Roman" panose="02020603050405020304" pitchFamily="18" charset="0"/>
              </a:rPr>
              <a:t> </a:t>
            </a:r>
            <a:r>
              <a:rPr lang="en-US" altLang="ko-KR" sz="1800" dirty="0" err="1">
                <a:effectLst/>
                <a:ea typeface="맑은 고딕" panose="020B0503020000020004" pitchFamily="50" charset="-127"/>
                <a:cs typeface="Times New Roman" panose="02020603050405020304" pitchFamily="18" charset="0"/>
              </a:rPr>
              <a:t>intellij</a:t>
            </a:r>
            <a:r>
              <a:rPr lang="ko-KR" altLang="ko-KR" sz="1800" dirty="0">
                <a:effectLst/>
                <a:ea typeface="맑은 고딕" panose="020B0503020000020004" pitchFamily="50" charset="-127"/>
                <a:cs typeface="Times New Roman" panose="02020603050405020304" pitchFamily="18" charset="0"/>
              </a:rPr>
              <a:t>를 </a:t>
            </a:r>
            <a:r>
              <a:rPr lang="en-US" altLang="ko-KR" sz="1800" dirty="0">
                <a:effectLst/>
                <a:ea typeface="맑은 고딕" panose="020B0503020000020004" pitchFamily="50" charset="-127"/>
                <a:cs typeface="Times New Roman" panose="02020603050405020304" pitchFamily="18" charset="0"/>
              </a:rPr>
              <a:t>ide</a:t>
            </a:r>
            <a:r>
              <a:rPr lang="ko-KR" altLang="ko-KR" sz="1800" dirty="0">
                <a:effectLst/>
                <a:ea typeface="맑은 고딕" panose="020B0503020000020004" pitchFamily="50" charset="-127"/>
                <a:cs typeface="Times New Roman" panose="02020603050405020304" pitchFamily="18" charset="0"/>
              </a:rPr>
              <a:t>로 사용하였고 </a:t>
            </a:r>
            <a:r>
              <a:rPr lang="en-US" altLang="ko-KR" sz="1800" dirty="0">
                <a:effectLst/>
                <a:ea typeface="맑은 고딕" panose="020B0503020000020004" pitchFamily="50" charset="-127"/>
                <a:cs typeface="Times New Roman" panose="02020603050405020304" pitchFamily="18" charset="0"/>
              </a:rPr>
              <a:t>git</a:t>
            </a:r>
            <a:r>
              <a:rPr lang="ko-KR" altLang="ko-KR" sz="1800" dirty="0">
                <a:effectLst/>
                <a:ea typeface="맑은 고딕" panose="020B0503020000020004" pitchFamily="50" charset="-127"/>
                <a:cs typeface="Times New Roman" panose="02020603050405020304" pitchFamily="18" charset="0"/>
              </a:rPr>
              <a:t>을 사용하여 협업하였습니다</a:t>
            </a:r>
            <a:r>
              <a:rPr lang="en-US" altLang="ko-KR" sz="1800" dirty="0">
                <a:effectLst/>
                <a:ea typeface="맑은 고딕" panose="020B0503020000020004" pitchFamily="50" charset="-127"/>
                <a:cs typeface="Times New Roman" panose="02020603050405020304" pitchFamily="18" charset="0"/>
              </a:rPr>
              <a:t>. </a:t>
            </a:r>
          </a:p>
          <a:p>
            <a:r>
              <a:rPr lang="ko-KR" altLang="ko-KR" sz="1800" dirty="0">
                <a:effectLst/>
                <a:ea typeface="맑은 고딕" panose="020B0503020000020004" pitchFamily="50" charset="-127"/>
                <a:cs typeface="Times New Roman" panose="02020603050405020304" pitchFamily="18" charset="0"/>
              </a:rPr>
              <a:t>서버와 웹 모두 </a:t>
            </a:r>
            <a:r>
              <a:rPr lang="en-US" altLang="ko-KR" sz="1800" dirty="0">
                <a:effectLst/>
                <a:ea typeface="맑은 고딕" panose="020B0503020000020004" pitchFamily="50" charset="-127"/>
                <a:cs typeface="Times New Roman" panose="02020603050405020304" pitchFamily="18" charset="0"/>
              </a:rPr>
              <a:t>node.js </a:t>
            </a:r>
            <a:r>
              <a:rPr lang="ko-KR" altLang="ko-KR" sz="1800" dirty="0">
                <a:effectLst/>
                <a:ea typeface="맑은 고딕" panose="020B0503020000020004" pitchFamily="50" charset="-127"/>
                <a:cs typeface="Times New Roman" panose="02020603050405020304" pitchFamily="18" charset="0"/>
              </a:rPr>
              <a:t>기반으로 서버는 </a:t>
            </a:r>
            <a:r>
              <a:rPr lang="en-US" altLang="ko-KR" sz="1800" dirty="0">
                <a:effectLst/>
                <a:ea typeface="맑은 고딕" panose="020B0503020000020004" pitchFamily="50" charset="-127"/>
                <a:cs typeface="Times New Roman" panose="02020603050405020304" pitchFamily="18" charset="0"/>
              </a:rPr>
              <a:t>express, </a:t>
            </a:r>
            <a:r>
              <a:rPr lang="ko-KR" altLang="ko-KR" sz="1800" dirty="0">
                <a:effectLst/>
                <a:ea typeface="맑은 고딕" panose="020B0503020000020004" pitchFamily="50" charset="-127"/>
                <a:cs typeface="Times New Roman" panose="02020603050405020304" pitchFamily="18" charset="0"/>
              </a:rPr>
              <a:t>웹은 </a:t>
            </a:r>
            <a:r>
              <a:rPr lang="en-US" altLang="ko-KR" sz="1800" dirty="0">
                <a:effectLst/>
                <a:ea typeface="맑은 고딕" panose="020B0503020000020004" pitchFamily="50" charset="-127"/>
                <a:cs typeface="Times New Roman" panose="02020603050405020304" pitchFamily="18" charset="0"/>
              </a:rPr>
              <a:t>Next.js</a:t>
            </a:r>
            <a:r>
              <a:rPr lang="ko-KR" altLang="ko-KR" sz="1800" dirty="0">
                <a:effectLst/>
                <a:ea typeface="맑은 고딕" panose="020B0503020000020004" pitchFamily="50" charset="-127"/>
                <a:cs typeface="Times New Roman" panose="02020603050405020304" pitchFamily="18" charset="0"/>
              </a:rPr>
              <a:t>를 사용하였습니다</a:t>
            </a:r>
            <a:r>
              <a:rPr lang="en-US" altLang="ko-KR" sz="1800" dirty="0">
                <a:effectLst/>
                <a:ea typeface="맑은 고딕" panose="020B0503020000020004" pitchFamily="50" charset="-127"/>
                <a:cs typeface="Times New Roman" panose="02020603050405020304" pitchFamily="18" charset="0"/>
              </a:rPr>
              <a:t>. </a:t>
            </a:r>
          </a:p>
          <a:p>
            <a:r>
              <a:rPr lang="ko-KR" altLang="ko-KR" sz="1800" dirty="0">
                <a:effectLst/>
                <a:ea typeface="맑은 고딕" panose="020B0503020000020004" pitchFamily="50" charset="-127"/>
                <a:cs typeface="Times New Roman" panose="02020603050405020304" pitchFamily="18" charset="0"/>
              </a:rPr>
              <a:t>블록체인과 관련하여 </a:t>
            </a:r>
            <a:r>
              <a:rPr lang="en-US" altLang="ko-KR" sz="1800" dirty="0">
                <a:effectLst/>
                <a:ea typeface="맑은 고딕" panose="020B0503020000020004" pitchFamily="50" charset="-127"/>
                <a:cs typeface="Times New Roman" panose="02020603050405020304" pitchFamily="18" charset="0"/>
              </a:rPr>
              <a:t>web3.js, </a:t>
            </a:r>
            <a:r>
              <a:rPr lang="ko-KR" altLang="ko-KR" sz="1800" dirty="0" err="1">
                <a:effectLst/>
                <a:ea typeface="맑은 고딕" panose="020B0503020000020004" pitchFamily="50" charset="-127"/>
                <a:cs typeface="Times New Roman" panose="02020603050405020304" pitchFamily="18" charset="0"/>
              </a:rPr>
              <a:t>트러플</a:t>
            </a:r>
            <a:r>
              <a:rPr lang="en-US" altLang="ko-KR" sz="1800" dirty="0">
                <a:effectLst/>
                <a:ea typeface="맑은 고딕" panose="020B0503020000020004" pitchFamily="50" charset="-127"/>
                <a:cs typeface="Times New Roman" panose="02020603050405020304" pitchFamily="18" charset="0"/>
              </a:rPr>
              <a:t>, </a:t>
            </a:r>
            <a:r>
              <a:rPr lang="ko-KR" altLang="ko-KR" sz="1800" dirty="0" err="1">
                <a:effectLst/>
                <a:ea typeface="맑은 고딕" panose="020B0503020000020004" pitchFamily="50" charset="-127"/>
                <a:cs typeface="Times New Roman" panose="02020603050405020304" pitchFamily="18" charset="0"/>
              </a:rPr>
              <a:t>가나슈를</a:t>
            </a:r>
            <a:r>
              <a:rPr lang="ko-KR" altLang="ko-KR" sz="1800" dirty="0">
                <a:effectLst/>
                <a:ea typeface="맑은 고딕" panose="020B0503020000020004" pitchFamily="50" charset="-127"/>
                <a:cs typeface="Times New Roman" panose="02020603050405020304" pitchFamily="18" charset="0"/>
              </a:rPr>
              <a:t> 사용하였고 데이터베이스는 </a:t>
            </a:r>
            <a:r>
              <a:rPr lang="en-US" altLang="ko-KR" sz="1800" dirty="0" err="1">
                <a:effectLst/>
                <a:ea typeface="맑은 고딕" panose="020B0503020000020004" pitchFamily="50" charset="-127"/>
                <a:cs typeface="Times New Roman" panose="02020603050405020304" pitchFamily="18" charset="0"/>
              </a:rPr>
              <a:t>mySQL</a:t>
            </a:r>
            <a:r>
              <a:rPr lang="ko-KR" altLang="ko-KR" sz="1800" dirty="0">
                <a:effectLst/>
                <a:ea typeface="맑은 고딕" panose="020B0503020000020004" pitchFamily="50" charset="-127"/>
                <a:cs typeface="Times New Roman" panose="02020603050405020304" pitchFamily="18" charset="0"/>
              </a:rPr>
              <a:t>을 사용하였습니다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16</a:t>
            </a:fld>
            <a:endParaRPr lang="ko-KR" altLang="en-US"/>
          </a:p>
        </p:txBody>
      </p:sp>
    </p:spTree>
    <p:extLst>
      <p:ext uri="{BB962C8B-B14F-4D97-AF65-F5344CB8AC3E}">
        <p14:creationId xmlns:p14="http://schemas.microsoft.com/office/powerpoint/2010/main" val="3999953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바름 서비스는 크게 웹</a:t>
            </a:r>
            <a:r>
              <a:rPr lang="en-US" altLang="ko-KR" dirty="0"/>
              <a:t>, </a:t>
            </a:r>
            <a:r>
              <a:rPr lang="ko-KR" altLang="en-US" dirty="0"/>
              <a:t>서버</a:t>
            </a:r>
            <a:r>
              <a:rPr lang="en-US" altLang="ko-KR" dirty="0"/>
              <a:t>, </a:t>
            </a:r>
            <a:r>
              <a:rPr lang="ko-KR" altLang="en-US" dirty="0"/>
              <a:t>블록체인으로 구별할 수 있습니다</a:t>
            </a:r>
            <a:r>
              <a:rPr lang="en-US" altLang="ko-KR" dirty="0"/>
              <a:t>.</a:t>
            </a:r>
          </a:p>
          <a:p>
            <a:r>
              <a:rPr lang="ko-KR" altLang="en-US" dirty="0"/>
              <a:t>웹은 사용자와 직접 상호작용하며 서버와 </a:t>
            </a:r>
            <a:r>
              <a:rPr lang="en-US" altLang="ko-KR" dirty="0"/>
              <a:t>API</a:t>
            </a:r>
            <a:r>
              <a:rPr lang="ko-KR" altLang="en-US" dirty="0"/>
              <a:t>를 통해 통신합니다</a:t>
            </a:r>
            <a:r>
              <a:rPr lang="en-US" altLang="ko-KR" dirty="0"/>
              <a:t>.</a:t>
            </a:r>
          </a:p>
          <a:p>
            <a:r>
              <a:rPr lang="ko-KR" altLang="en-US" dirty="0"/>
              <a:t>서버는 웹에서 받은 사용자 요청을 처리하고 데이터베이스에 기록하며</a:t>
            </a:r>
            <a:r>
              <a:rPr lang="en-US" altLang="ko-KR" dirty="0"/>
              <a:t> </a:t>
            </a:r>
            <a:r>
              <a:rPr lang="ko-KR" altLang="en-US" dirty="0"/>
              <a:t>블록체인과 웹을 연결해주는 기능을 수행합니다</a:t>
            </a:r>
            <a:r>
              <a:rPr lang="en-US" altLang="ko-KR" dirty="0"/>
              <a:t>.</a:t>
            </a:r>
          </a:p>
          <a:p>
            <a:r>
              <a:rPr lang="ko-KR" altLang="en-US" dirty="0"/>
              <a:t>블록체인은 이더리움 네트워크에 </a:t>
            </a:r>
            <a:r>
              <a:rPr lang="ko-KR" altLang="en-US" dirty="0" err="1"/>
              <a:t>솔리디티로</a:t>
            </a:r>
            <a:r>
              <a:rPr lang="ko-KR" altLang="en-US" dirty="0"/>
              <a:t> 작성한 스마트 </a:t>
            </a:r>
            <a:r>
              <a:rPr lang="ko-KR" altLang="en-US" dirty="0" err="1"/>
              <a:t>컨트랙트를</a:t>
            </a:r>
            <a:r>
              <a:rPr lang="ko-KR" altLang="en-US" dirty="0"/>
              <a:t> 통해 변경되는 정보를 저장합니다</a:t>
            </a:r>
            <a:r>
              <a:rPr lang="en-US" altLang="ko-KR" dirty="0"/>
              <a:t>.</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17</a:t>
            </a:fld>
            <a:endParaRPr lang="ko-KR" altLang="en-US"/>
          </a:p>
        </p:txBody>
      </p:sp>
    </p:spTree>
    <p:extLst>
      <p:ext uri="{BB962C8B-B14F-4D97-AF65-F5344CB8AC3E}">
        <p14:creationId xmlns:p14="http://schemas.microsoft.com/office/powerpoint/2010/main" val="975976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웹은 서버</a:t>
            </a:r>
            <a:r>
              <a:rPr lang="en-US" altLang="ko-KR" sz="1800" dirty="0">
                <a:effectLst/>
                <a:ea typeface="맑은 고딕" panose="020B0503020000020004" pitchFamily="50" charset="-127"/>
                <a:cs typeface="Times New Roman" panose="02020603050405020304" pitchFamily="18" charset="0"/>
              </a:rPr>
              <a:t> API</a:t>
            </a:r>
            <a:r>
              <a:rPr lang="ko-KR" altLang="ko-KR" sz="1800" dirty="0">
                <a:effectLst/>
                <a:ea typeface="맑은 고딕" panose="020B0503020000020004" pitchFamily="50" charset="-127"/>
                <a:cs typeface="Times New Roman" panose="02020603050405020304" pitchFamily="18" charset="0"/>
              </a:rPr>
              <a:t>에서 가져온 데이터를 출력하고 사용자가 입력한 데이터를 서버로 전송하며 사용자와 서비스를 연결해주는 역할을 수행</a:t>
            </a:r>
            <a:r>
              <a:rPr lang="ko-KR" altLang="en-US" sz="1800" dirty="0">
                <a:effectLst/>
                <a:ea typeface="맑은 고딕" panose="020B0503020000020004" pitchFamily="50" charset="-127"/>
                <a:cs typeface="Times New Roman" panose="02020603050405020304" pitchFamily="18" charset="0"/>
              </a:rPr>
              <a:t>합니</a:t>
            </a:r>
            <a:r>
              <a:rPr lang="ko-KR" altLang="ko-KR" sz="1800" dirty="0">
                <a:effectLst/>
                <a:ea typeface="맑은 고딕" panose="020B0503020000020004" pitchFamily="50" charset="-127"/>
                <a:cs typeface="Times New Roman" panose="02020603050405020304" pitchFamily="18" charset="0"/>
              </a:rPr>
              <a:t>다</a:t>
            </a:r>
            <a:r>
              <a:rPr lang="en-US" altLang="ko-KR" sz="1800" dirty="0">
                <a:effectLst/>
                <a:ea typeface="맑은 고딕" panose="020B0503020000020004" pitchFamily="50" charset="-127"/>
                <a:cs typeface="Times New Roman" panose="02020603050405020304" pitchFamily="18" charset="0"/>
              </a:rPr>
              <a:t>.</a:t>
            </a:r>
          </a:p>
          <a:p>
            <a:r>
              <a:rPr lang="en-US" altLang="ko-KR" sz="1800" dirty="0">
                <a:effectLst/>
                <a:ea typeface="맑은 고딕" panose="020B0503020000020004" pitchFamily="50" charset="-127"/>
                <a:cs typeface="Times New Roman" panose="02020603050405020304" pitchFamily="18" charset="0"/>
              </a:rPr>
              <a:t>node.js </a:t>
            </a:r>
            <a:r>
              <a:rPr lang="ko-KR" altLang="ko-KR" sz="1800" dirty="0">
                <a:effectLst/>
                <a:ea typeface="맑은 고딕" panose="020B0503020000020004" pitchFamily="50" charset="-127"/>
                <a:cs typeface="Times New Roman" panose="02020603050405020304" pitchFamily="18" charset="0"/>
              </a:rPr>
              <a:t>기반으로 구축된 오픈 소스 웹 개발 프레임워크인</a:t>
            </a:r>
            <a:r>
              <a:rPr lang="en-US" altLang="ko-KR" sz="1800" dirty="0">
                <a:effectLst/>
                <a:ea typeface="맑은 고딕" panose="020B0503020000020004" pitchFamily="50" charset="-127"/>
                <a:cs typeface="Times New Roman" panose="02020603050405020304" pitchFamily="18" charset="0"/>
              </a:rPr>
              <a:t> next.js</a:t>
            </a:r>
            <a:r>
              <a:rPr lang="ko-KR" altLang="ko-KR" sz="1800" dirty="0">
                <a:effectLst/>
                <a:ea typeface="맑은 고딕" panose="020B0503020000020004" pitchFamily="50" charset="-127"/>
                <a:cs typeface="Times New Roman" panose="02020603050405020304" pitchFamily="18" charset="0"/>
              </a:rPr>
              <a:t>를 사용하였</a:t>
            </a:r>
            <a:r>
              <a:rPr lang="ko-KR" altLang="en-US" sz="1800" dirty="0">
                <a:effectLst/>
                <a:ea typeface="맑은 고딕" panose="020B0503020000020004" pitchFamily="50" charset="-127"/>
                <a:cs typeface="Times New Roman" panose="02020603050405020304" pitchFamily="18" charset="0"/>
              </a:rPr>
              <a:t>습니</a:t>
            </a:r>
            <a:r>
              <a:rPr lang="ko-KR" altLang="ko-KR" sz="1800" dirty="0">
                <a:effectLst/>
                <a:ea typeface="맑은 고딕" panose="020B0503020000020004" pitchFamily="50" charset="-127"/>
                <a:cs typeface="Times New Roman" panose="02020603050405020304" pitchFamily="18" charset="0"/>
              </a:rPr>
              <a:t>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18</a:t>
            </a:fld>
            <a:endParaRPr lang="ko-KR" altLang="en-US"/>
          </a:p>
        </p:txBody>
      </p:sp>
    </p:spTree>
    <p:extLst>
      <p:ext uri="{BB962C8B-B14F-4D97-AF65-F5344CB8AC3E}">
        <p14:creationId xmlns:p14="http://schemas.microsoft.com/office/powerpoint/2010/main" val="3866294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페이지는 메인</a:t>
            </a:r>
            <a:r>
              <a:rPr lang="en-US" altLang="ko-KR" dirty="0"/>
              <a:t>, </a:t>
            </a:r>
            <a:r>
              <a:rPr lang="ko-KR" altLang="en-US" dirty="0"/>
              <a:t>로그인</a:t>
            </a:r>
            <a:r>
              <a:rPr lang="en-US" altLang="ko-KR" dirty="0"/>
              <a:t>/</a:t>
            </a:r>
            <a:r>
              <a:rPr lang="ko-KR" altLang="en-US" dirty="0"/>
              <a:t>회원가입</a:t>
            </a:r>
            <a:r>
              <a:rPr lang="en-US" altLang="ko-KR" dirty="0"/>
              <a:t>, </a:t>
            </a:r>
            <a:r>
              <a:rPr lang="ko-KR" altLang="en-US" dirty="0"/>
              <a:t>강의 검색</a:t>
            </a:r>
            <a:r>
              <a:rPr lang="en-US" altLang="ko-KR" dirty="0"/>
              <a:t>, </a:t>
            </a:r>
            <a:r>
              <a:rPr lang="ko-KR" altLang="en-US" dirty="0"/>
              <a:t>강의 정보</a:t>
            </a:r>
            <a:r>
              <a:rPr lang="en-US" altLang="ko-KR" dirty="0"/>
              <a:t>, </a:t>
            </a:r>
            <a:r>
              <a:rPr lang="ko-KR" altLang="en-US" dirty="0"/>
              <a:t>강의 수강</a:t>
            </a:r>
            <a:r>
              <a:rPr lang="en-US" altLang="ko-KR" dirty="0"/>
              <a:t>, </a:t>
            </a:r>
            <a:r>
              <a:rPr lang="ko-KR" altLang="en-US" dirty="0"/>
              <a:t>강의 공지사항</a:t>
            </a:r>
            <a:r>
              <a:rPr lang="en-US" altLang="ko-KR" dirty="0"/>
              <a:t>, </a:t>
            </a:r>
            <a:r>
              <a:rPr lang="ko-KR" altLang="en-US" dirty="0"/>
              <a:t>마이페이지</a:t>
            </a:r>
            <a:r>
              <a:rPr lang="en-US" altLang="ko-KR" dirty="0"/>
              <a:t>, </a:t>
            </a:r>
            <a:r>
              <a:rPr lang="ko-KR" altLang="en-US" dirty="0"/>
              <a:t>강의 생성</a:t>
            </a:r>
            <a:r>
              <a:rPr lang="en-US" altLang="ko-KR" dirty="0"/>
              <a:t>, </a:t>
            </a:r>
            <a:r>
              <a:rPr lang="ko-KR" altLang="en-US" dirty="0"/>
              <a:t>강의 인증서로 구성하였습니다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19</a:t>
            </a:fld>
            <a:endParaRPr lang="ko-KR" altLang="en-US"/>
          </a:p>
        </p:txBody>
      </p:sp>
    </p:spTree>
    <p:extLst>
      <p:ext uri="{BB962C8B-B14F-4D97-AF65-F5344CB8AC3E}">
        <p14:creationId xmlns:p14="http://schemas.microsoft.com/office/powerpoint/2010/main" val="1506214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메인 페이지 입니다</a:t>
            </a:r>
            <a:r>
              <a:rPr lang="en-US" altLang="ko-KR" dirty="0"/>
              <a:t>.</a:t>
            </a:r>
          </a:p>
          <a:p>
            <a:r>
              <a:rPr lang="ko-KR" altLang="en-US" dirty="0"/>
              <a:t>메인 페이지에서는 로그인</a:t>
            </a:r>
            <a:r>
              <a:rPr lang="en-US" altLang="ko-KR" dirty="0"/>
              <a:t>, </a:t>
            </a:r>
            <a:r>
              <a:rPr lang="ko-KR" altLang="en-US" dirty="0"/>
              <a:t>로그아웃</a:t>
            </a:r>
            <a:r>
              <a:rPr lang="en-US" altLang="ko-KR" dirty="0"/>
              <a:t>, </a:t>
            </a:r>
            <a:r>
              <a:rPr lang="ko-KR" altLang="en-US" dirty="0"/>
              <a:t>회원가입 페이지로 이동할 수 있고</a:t>
            </a:r>
            <a:endParaRPr lang="en-US" altLang="ko-KR" dirty="0"/>
          </a:p>
          <a:p>
            <a:r>
              <a:rPr lang="ko-KR" altLang="en-US" dirty="0"/>
              <a:t>강의 목록에서 인기 강의 </a:t>
            </a:r>
            <a:r>
              <a:rPr lang="en-US" altLang="ko-KR" dirty="0"/>
              <a:t>8</a:t>
            </a:r>
            <a:r>
              <a:rPr lang="ko-KR" altLang="en-US" dirty="0"/>
              <a:t>개를 확인할 수 있습니다</a:t>
            </a:r>
            <a:r>
              <a:rPr lang="en-US" altLang="ko-KR" dirty="0"/>
              <a:t>.</a:t>
            </a:r>
          </a:p>
          <a:p>
            <a:r>
              <a:rPr lang="ko-KR" altLang="en-US" dirty="0"/>
              <a:t>공지사항 확인</a:t>
            </a:r>
            <a:r>
              <a:rPr lang="en-US" altLang="ko-KR" dirty="0"/>
              <a:t>, </a:t>
            </a:r>
            <a:r>
              <a:rPr lang="ko-KR" altLang="en-US" dirty="0"/>
              <a:t>소개</a:t>
            </a:r>
            <a:r>
              <a:rPr lang="en-US" altLang="ko-KR" dirty="0"/>
              <a:t>, </a:t>
            </a:r>
            <a:r>
              <a:rPr lang="ko-KR" altLang="en-US" dirty="0"/>
              <a:t>사용 방법을 확인할 수 있으며 강의를 검색할 수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20</a:t>
            </a:fld>
            <a:endParaRPr lang="ko-KR" altLang="en-US"/>
          </a:p>
        </p:txBody>
      </p:sp>
    </p:spTree>
    <p:extLst>
      <p:ext uri="{BB962C8B-B14F-4D97-AF65-F5344CB8AC3E}">
        <p14:creationId xmlns:p14="http://schemas.microsoft.com/office/powerpoint/2010/main" val="321684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인간의 삶은 학습의 연속입니다</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태어나서 죽을 때까지 끊임없이 배울 것들이 있죠</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공자의 논어 학이편</a:t>
            </a:r>
            <a:r>
              <a:rPr lang="en-US" altLang="ko-KR" sz="1800" dirty="0">
                <a:effectLst/>
                <a:ea typeface="맑은 고딕" panose="020B0503020000020004" pitchFamily="50" charset="-127"/>
                <a:cs typeface="Times New Roman" panose="02020603050405020304" pitchFamily="18" charset="0"/>
              </a:rPr>
              <a:t> 1</a:t>
            </a:r>
            <a:r>
              <a:rPr lang="ko-KR" altLang="ko-KR" sz="1800" dirty="0">
                <a:effectLst/>
                <a:ea typeface="맑은 고딕" panose="020B0503020000020004" pitchFamily="50" charset="-127"/>
                <a:cs typeface="Times New Roman" panose="02020603050405020304" pitchFamily="18" charset="0"/>
              </a:rPr>
              <a:t>장을 보면 학이시습지 </a:t>
            </a:r>
            <a:r>
              <a:rPr lang="ko-KR" altLang="ko-KR" sz="1800" dirty="0" err="1">
                <a:effectLst/>
                <a:ea typeface="맑은 고딕" panose="020B0503020000020004" pitchFamily="50" charset="-127"/>
                <a:cs typeface="Times New Roman" panose="02020603050405020304" pitchFamily="18" charset="0"/>
              </a:rPr>
              <a:t>불역열호가</a:t>
            </a:r>
            <a:r>
              <a:rPr lang="ko-KR" altLang="ko-KR" sz="1800" dirty="0">
                <a:effectLst/>
                <a:ea typeface="맑은 고딕" panose="020B0503020000020004" pitchFamily="50" charset="-127"/>
                <a:cs typeface="Times New Roman" panose="02020603050405020304" pitchFamily="18" charset="0"/>
              </a:rPr>
              <a:t> 가장 먼저 등장합니다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예부터 강조되어 온 학습의 중요성은 계속해서 지속될 뿐만 아니라 더욱 강조되고 있습니다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특히 변화의 속도가 점차 빨라지면서 빠르게 변화하고 발전하는 기술과 유행에 </a:t>
            </a:r>
            <a:r>
              <a:rPr lang="ko-KR" altLang="ko-KR" sz="1800" dirty="0" err="1">
                <a:effectLst/>
                <a:ea typeface="맑은 고딕" panose="020B0503020000020004" pitchFamily="50" charset="-127"/>
                <a:cs typeface="Times New Roman" panose="02020603050405020304" pitchFamily="18" charset="0"/>
              </a:rPr>
              <a:t>대응해야하는</a:t>
            </a:r>
            <a:r>
              <a:rPr lang="ko-KR" altLang="ko-KR" sz="1800" dirty="0">
                <a:effectLst/>
                <a:ea typeface="맑은 고딕" panose="020B0503020000020004" pitchFamily="50" charset="-127"/>
                <a:cs typeface="Times New Roman" panose="02020603050405020304" pitchFamily="18" charset="0"/>
              </a:rPr>
              <a:t> 개발자에게 있어서도 학습 능력이 강조되고 있습니다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2</a:t>
            </a:fld>
            <a:endParaRPr lang="ko-KR" altLang="en-US"/>
          </a:p>
        </p:txBody>
      </p:sp>
    </p:spTree>
    <p:extLst>
      <p:ext uri="{BB962C8B-B14F-4D97-AF65-F5344CB8AC3E}">
        <p14:creationId xmlns:p14="http://schemas.microsoft.com/office/powerpoint/2010/main" val="2779387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로그인</a:t>
            </a:r>
            <a:r>
              <a:rPr lang="en-US" altLang="ko-KR" dirty="0"/>
              <a:t>/</a:t>
            </a:r>
            <a:r>
              <a:rPr lang="ko-KR" altLang="en-US" dirty="0"/>
              <a:t>회원가입 페이지입니다</a:t>
            </a:r>
            <a:r>
              <a:rPr lang="en-US" altLang="ko-KR" dirty="0"/>
              <a:t>.</a:t>
            </a:r>
          </a:p>
          <a:p>
            <a:r>
              <a:rPr lang="ko-KR" altLang="en-US" dirty="0"/>
              <a:t>사용자의 학습 내역과 사용자 정보가 저장되어야 하기 때문에 사용자의 로그인이 필수적으로 요구됩니다</a:t>
            </a:r>
            <a:r>
              <a:rPr lang="en-US" altLang="ko-KR" dirty="0"/>
              <a:t>.</a:t>
            </a:r>
          </a:p>
          <a:p>
            <a:r>
              <a:rPr lang="ko-KR" altLang="en-US" dirty="0"/>
              <a:t>회원가입에 필요한 정보는 이름</a:t>
            </a:r>
            <a:r>
              <a:rPr lang="en-US" altLang="ko-KR" dirty="0"/>
              <a:t>, </a:t>
            </a:r>
            <a:r>
              <a:rPr lang="ko-KR" altLang="en-US" dirty="0"/>
              <a:t>이메일</a:t>
            </a:r>
            <a:r>
              <a:rPr lang="en-US" altLang="ko-KR" dirty="0"/>
              <a:t>, </a:t>
            </a:r>
            <a:r>
              <a:rPr lang="ko-KR" altLang="en-US" dirty="0"/>
              <a:t>비밀번호</a:t>
            </a:r>
            <a:r>
              <a:rPr lang="en-US" altLang="ko-KR" dirty="0"/>
              <a:t>, </a:t>
            </a:r>
            <a:r>
              <a:rPr lang="ko-KR" altLang="en-US" dirty="0"/>
              <a:t>한 줄 소개</a:t>
            </a:r>
            <a:r>
              <a:rPr lang="en-US" altLang="ko-KR" dirty="0"/>
              <a:t>, </a:t>
            </a:r>
            <a:r>
              <a:rPr lang="ko-KR" altLang="en-US" dirty="0"/>
              <a:t>전화번호 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21</a:t>
            </a:fld>
            <a:endParaRPr lang="ko-KR" altLang="en-US"/>
          </a:p>
        </p:txBody>
      </p:sp>
    </p:spTree>
    <p:extLst>
      <p:ext uri="{BB962C8B-B14F-4D97-AF65-F5344CB8AC3E}">
        <p14:creationId xmlns:p14="http://schemas.microsoft.com/office/powerpoint/2010/main" val="180360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강의 검색 페이지에서는 </a:t>
            </a:r>
            <a:r>
              <a:rPr lang="ko-KR" altLang="en-US" dirty="0" err="1"/>
              <a:t>강좌명</a:t>
            </a:r>
            <a:r>
              <a:rPr lang="en-US" altLang="ko-KR" dirty="0"/>
              <a:t>, </a:t>
            </a:r>
            <a:r>
              <a:rPr lang="ko-KR" altLang="en-US" dirty="0"/>
              <a:t>교수자명을 검색하거나 카테고리를 선택하여 원하는 강의를 찾아 수강 신청할 수 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22</a:t>
            </a:fld>
            <a:endParaRPr lang="ko-KR" altLang="en-US"/>
          </a:p>
        </p:txBody>
      </p:sp>
    </p:spTree>
    <p:extLst>
      <p:ext uri="{BB962C8B-B14F-4D97-AF65-F5344CB8AC3E}">
        <p14:creationId xmlns:p14="http://schemas.microsoft.com/office/powerpoint/2010/main" val="357104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강의 정보 페이지 입니다</a:t>
            </a:r>
            <a:r>
              <a:rPr lang="en-US" altLang="ko-KR" dirty="0"/>
              <a:t>.</a:t>
            </a:r>
          </a:p>
          <a:p>
            <a:r>
              <a:rPr lang="ko-KR" altLang="en-US" dirty="0"/>
              <a:t>수강 신청을 </a:t>
            </a:r>
            <a:r>
              <a:rPr lang="ko-KR" altLang="en-US" dirty="0" err="1"/>
              <a:t>아직하지</a:t>
            </a:r>
            <a:r>
              <a:rPr lang="ko-KR" altLang="en-US" dirty="0"/>
              <a:t> 않은 강의라면 버튼이 표시되어 수강 신청할 수 있고</a:t>
            </a:r>
            <a:endParaRPr lang="en-US" altLang="ko-KR" dirty="0"/>
          </a:p>
          <a:p>
            <a:r>
              <a:rPr lang="ko-KR" altLang="en-US" dirty="0"/>
              <a:t>수강 신청을 한 강의라면 현재 진행 상태를 확인할 수 있습니다</a:t>
            </a:r>
            <a:r>
              <a:rPr lang="en-US" altLang="ko-KR" dirty="0"/>
              <a:t>.</a:t>
            </a:r>
          </a:p>
          <a:p>
            <a:r>
              <a:rPr lang="ko-KR" altLang="en-US" dirty="0"/>
              <a:t>블록체인 네트워크에 저장된 사용자의 학습 진행 상태를 블록 형태로 보여줍니다</a:t>
            </a:r>
            <a:r>
              <a:rPr lang="en-US" altLang="ko-KR" dirty="0"/>
              <a:t>.</a:t>
            </a:r>
          </a:p>
          <a:p>
            <a:r>
              <a:rPr lang="ko-KR" altLang="en-US" dirty="0"/>
              <a:t>그 외에 기본적인 강의 정보와 공지사항을 확인할 수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23</a:t>
            </a:fld>
            <a:endParaRPr lang="ko-KR" altLang="en-US"/>
          </a:p>
        </p:txBody>
      </p:sp>
    </p:spTree>
    <p:extLst>
      <p:ext uri="{BB962C8B-B14F-4D97-AF65-F5344CB8AC3E}">
        <p14:creationId xmlns:p14="http://schemas.microsoft.com/office/powerpoint/2010/main" val="154491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강의 수강 화면입니다</a:t>
            </a:r>
            <a:r>
              <a:rPr lang="en-US" altLang="ko-KR" dirty="0"/>
              <a:t>.</a:t>
            </a:r>
          </a:p>
          <a:p>
            <a:r>
              <a:rPr lang="ko-KR" altLang="en-US" dirty="0"/>
              <a:t>동영상 강의를 끝까지 수강하면 해당 내용이 </a:t>
            </a:r>
            <a:r>
              <a:rPr lang="en-US" altLang="ko-KR" dirty="0"/>
              <a:t>DB</a:t>
            </a:r>
            <a:r>
              <a:rPr lang="ko-KR" altLang="en-US" dirty="0"/>
              <a:t>와 블록체인 네트워크에 저장되고</a:t>
            </a:r>
            <a:endParaRPr lang="en-US" altLang="ko-KR" dirty="0"/>
          </a:p>
          <a:p>
            <a:r>
              <a:rPr lang="ko-KR" altLang="en-US" dirty="0"/>
              <a:t>수강 완료 알림이 뜨게 됩니다</a:t>
            </a:r>
            <a:r>
              <a:rPr lang="en-US" altLang="ko-KR" dirty="0"/>
              <a:t>.</a:t>
            </a:r>
          </a:p>
          <a:p>
            <a:r>
              <a:rPr lang="ko-KR" altLang="en-US" dirty="0"/>
              <a:t>강의 정보 화면 및 인증서 화면에서 강의 진행 블록을 확인해보면 수강 상태가 변경된 것을 확인할 수 있습니다</a:t>
            </a:r>
            <a:r>
              <a:rPr lang="en-US" altLang="ko-KR" dirty="0"/>
              <a:t>.</a:t>
            </a:r>
          </a:p>
          <a:p>
            <a:r>
              <a:rPr lang="ko-KR" altLang="en-US" dirty="0"/>
              <a:t>모든 강의를 다 수강하면 수강 완료로 강의 상태가 변경됩니다</a:t>
            </a:r>
            <a:r>
              <a:rPr lang="en-US" altLang="ko-KR" dirty="0"/>
              <a:t>.</a:t>
            </a:r>
            <a:r>
              <a:rPr lang="ko-KR" altLang="en-US" dirty="0"/>
              <a:t> </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24</a:t>
            </a:fld>
            <a:endParaRPr lang="ko-KR" altLang="en-US"/>
          </a:p>
        </p:txBody>
      </p:sp>
    </p:spTree>
    <p:extLst>
      <p:ext uri="{BB962C8B-B14F-4D97-AF65-F5344CB8AC3E}">
        <p14:creationId xmlns:p14="http://schemas.microsoft.com/office/powerpoint/2010/main" val="1960484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강의 공지사항 페이지입니다</a:t>
            </a:r>
            <a:endParaRPr lang="en-US" altLang="ko-KR" dirty="0"/>
          </a:p>
          <a:p>
            <a:r>
              <a:rPr lang="ko-KR" altLang="en-US" dirty="0"/>
              <a:t>강의자는 공지사항을 생성</a:t>
            </a:r>
            <a:r>
              <a:rPr lang="en-US" altLang="ko-KR" dirty="0"/>
              <a:t>, </a:t>
            </a:r>
            <a:r>
              <a:rPr lang="ko-KR" altLang="en-US" dirty="0"/>
              <a:t>수정</a:t>
            </a:r>
            <a:r>
              <a:rPr lang="en-US" altLang="ko-KR" dirty="0"/>
              <a:t>, </a:t>
            </a:r>
            <a:r>
              <a:rPr lang="ko-KR" altLang="en-US" dirty="0"/>
              <a:t>삭제할 수 있고</a:t>
            </a:r>
            <a:endParaRPr lang="en-US" altLang="ko-KR" dirty="0"/>
          </a:p>
          <a:p>
            <a:r>
              <a:rPr lang="ko-KR" altLang="en-US" dirty="0"/>
              <a:t>학습자는 공지사항을 확인하여 학습에 필요한 정보를 획득할 수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25</a:t>
            </a:fld>
            <a:endParaRPr lang="ko-KR" altLang="en-US"/>
          </a:p>
        </p:txBody>
      </p:sp>
    </p:spTree>
    <p:extLst>
      <p:ext uri="{BB962C8B-B14F-4D97-AF65-F5344CB8AC3E}">
        <p14:creationId xmlns:p14="http://schemas.microsoft.com/office/powerpoint/2010/main" val="2482555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마이페이지 입니다</a:t>
            </a:r>
            <a:r>
              <a:rPr lang="en-US" altLang="ko-KR" dirty="0"/>
              <a:t>.</a:t>
            </a:r>
          </a:p>
          <a:p>
            <a:r>
              <a:rPr lang="ko-KR" altLang="en-US" dirty="0"/>
              <a:t>마이페이지는 수강 중</a:t>
            </a:r>
            <a:r>
              <a:rPr lang="en-US" altLang="ko-KR" dirty="0"/>
              <a:t>, </a:t>
            </a:r>
            <a:r>
              <a:rPr lang="ko-KR" altLang="en-US" dirty="0"/>
              <a:t>수강 완료</a:t>
            </a:r>
            <a:r>
              <a:rPr lang="en-US" altLang="ko-KR" dirty="0"/>
              <a:t>, </a:t>
            </a:r>
            <a:r>
              <a:rPr lang="ko-KR" altLang="en-US" dirty="0"/>
              <a:t>생성 강의 페이지로 구성되어 있습니다</a:t>
            </a:r>
            <a:r>
              <a:rPr lang="en-US" altLang="ko-KR" dirty="0"/>
              <a:t>.</a:t>
            </a:r>
          </a:p>
          <a:p>
            <a:r>
              <a:rPr lang="ko-KR" altLang="en-US" dirty="0"/>
              <a:t>먼저 수강 중 페이지 에서는 현재 수강 신청하고 듣는 중인 강의를 확인할 수 있습니다</a:t>
            </a:r>
            <a:r>
              <a:rPr lang="en-US" altLang="ko-KR" dirty="0"/>
              <a:t>.</a:t>
            </a:r>
          </a:p>
          <a:p>
            <a:r>
              <a:rPr lang="en-US" altLang="ko-KR" dirty="0"/>
              <a:t>QR</a:t>
            </a:r>
            <a:r>
              <a:rPr lang="ko-KR" altLang="en-US" dirty="0"/>
              <a:t>코드를 조회하여 현재 진행 상태를 확인하고 증명할 수 있는 개별 강의 인증서 페이지로 이동할 수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26</a:t>
            </a:fld>
            <a:endParaRPr lang="ko-KR" altLang="en-US"/>
          </a:p>
        </p:txBody>
      </p:sp>
    </p:spTree>
    <p:extLst>
      <p:ext uri="{BB962C8B-B14F-4D97-AF65-F5344CB8AC3E}">
        <p14:creationId xmlns:p14="http://schemas.microsoft.com/office/powerpoint/2010/main" val="1644888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수강완료 페이지 입니다</a:t>
            </a:r>
            <a:r>
              <a:rPr lang="en-US" altLang="ko-KR" dirty="0"/>
              <a:t>.</a:t>
            </a:r>
          </a:p>
          <a:p>
            <a:r>
              <a:rPr lang="ko-KR" altLang="en-US" dirty="0"/>
              <a:t>최상단에 위치한 </a:t>
            </a:r>
            <a:r>
              <a:rPr lang="en-US" altLang="ko-KR" dirty="0"/>
              <a:t>QR </a:t>
            </a:r>
            <a:r>
              <a:rPr lang="ko-KR" altLang="en-US" dirty="0"/>
              <a:t>코드를 조회하여 전체 강의 인증서를 확인할 수 있습니다</a:t>
            </a:r>
            <a:r>
              <a:rPr lang="en-US" altLang="ko-KR" dirty="0"/>
              <a:t>.</a:t>
            </a:r>
          </a:p>
          <a:p>
            <a:r>
              <a:rPr lang="ko-KR" altLang="en-US" dirty="0"/>
              <a:t>아래에는 수강 완료한 강의가 표시됩니다</a:t>
            </a:r>
            <a:r>
              <a:rPr lang="en-US" altLang="ko-KR" dirty="0"/>
              <a:t>.</a:t>
            </a:r>
          </a:p>
          <a:p>
            <a:r>
              <a:rPr lang="ko-KR" altLang="en-US" dirty="0"/>
              <a:t>각각의 강의 </a:t>
            </a:r>
            <a:r>
              <a:rPr lang="en-US" altLang="ko-KR" dirty="0"/>
              <a:t>QR</a:t>
            </a:r>
            <a:r>
              <a:rPr lang="ko-KR" altLang="en-US" dirty="0"/>
              <a:t>코드를 조회하여 개별 강의에 대한 인증서를 확인할 수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27</a:t>
            </a:fld>
            <a:endParaRPr lang="ko-KR" altLang="en-US"/>
          </a:p>
        </p:txBody>
      </p:sp>
    </p:spTree>
    <p:extLst>
      <p:ext uri="{BB962C8B-B14F-4D97-AF65-F5344CB8AC3E}">
        <p14:creationId xmlns:p14="http://schemas.microsoft.com/office/powerpoint/2010/main" val="2306995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생성 강의 페이지 입니다</a:t>
            </a:r>
            <a:r>
              <a:rPr lang="en-US" altLang="ko-KR" dirty="0"/>
              <a:t>.</a:t>
            </a:r>
          </a:p>
          <a:p>
            <a:r>
              <a:rPr lang="ko-KR" altLang="en-US" dirty="0"/>
              <a:t>사용자가 생성한 모든 강의가 표시됩니다</a:t>
            </a:r>
            <a:r>
              <a:rPr lang="en-US" altLang="ko-KR" dirty="0"/>
              <a:t>.</a:t>
            </a:r>
          </a:p>
          <a:p>
            <a:r>
              <a:rPr lang="ko-KR" altLang="en-US" dirty="0"/>
              <a:t>각 강의를 수정하거나 삭제할 수 있습니다</a:t>
            </a:r>
            <a:r>
              <a:rPr lang="en-US" altLang="ko-KR" dirty="0"/>
              <a:t>.</a:t>
            </a:r>
          </a:p>
          <a:p>
            <a:r>
              <a:rPr lang="ko-KR" altLang="en-US" dirty="0"/>
              <a:t>강의 만들기 버튼을 통해 강의 생성 페이지로 이동하여 강의를 생성할 수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28</a:t>
            </a:fld>
            <a:endParaRPr lang="ko-KR" altLang="en-US"/>
          </a:p>
        </p:txBody>
      </p:sp>
    </p:spTree>
    <p:extLst>
      <p:ext uri="{BB962C8B-B14F-4D97-AF65-F5344CB8AC3E}">
        <p14:creationId xmlns:p14="http://schemas.microsoft.com/office/powerpoint/2010/main" val="778341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강의생성 페이지 입니다</a:t>
            </a:r>
            <a:r>
              <a:rPr lang="en-US" altLang="ko-KR" dirty="0"/>
              <a:t>.</a:t>
            </a:r>
          </a:p>
          <a:p>
            <a:r>
              <a:rPr lang="ko-KR" altLang="en-US" dirty="0" err="1"/>
              <a:t>강의명</a:t>
            </a:r>
            <a:r>
              <a:rPr lang="en-US" altLang="ko-KR" dirty="0"/>
              <a:t>, </a:t>
            </a:r>
            <a:r>
              <a:rPr lang="ko-KR" altLang="en-US" dirty="0"/>
              <a:t>요약</a:t>
            </a:r>
            <a:r>
              <a:rPr lang="en-US" altLang="ko-KR" dirty="0"/>
              <a:t>, </a:t>
            </a:r>
            <a:r>
              <a:rPr lang="ko-KR" altLang="en-US" dirty="0"/>
              <a:t>카테고리</a:t>
            </a:r>
            <a:r>
              <a:rPr lang="en-US" altLang="ko-KR" dirty="0"/>
              <a:t>, </a:t>
            </a:r>
            <a:r>
              <a:rPr lang="ko-KR" altLang="en-US" dirty="0"/>
              <a:t>커버 이미지</a:t>
            </a:r>
            <a:r>
              <a:rPr lang="en-US" altLang="ko-KR" dirty="0"/>
              <a:t>, </a:t>
            </a:r>
            <a:r>
              <a:rPr lang="ko-KR" altLang="en-US" dirty="0"/>
              <a:t>강의 목록을 채워 강의를 생성할 수 있습니다</a:t>
            </a:r>
            <a:r>
              <a:rPr lang="en-US" altLang="ko-KR" dirty="0"/>
              <a:t>.</a:t>
            </a:r>
          </a:p>
          <a:p>
            <a:r>
              <a:rPr lang="ko-KR" altLang="en-US" dirty="0"/>
              <a:t>강의목록은 강의자가 </a:t>
            </a:r>
            <a:r>
              <a:rPr lang="ko-KR" altLang="en-US" dirty="0" err="1"/>
              <a:t>원하는대로</a:t>
            </a:r>
            <a:r>
              <a:rPr lang="ko-KR" altLang="en-US" dirty="0"/>
              <a:t> 추가하여 컨텐츠를 입력할 수 있습니다</a:t>
            </a:r>
            <a:r>
              <a:rPr lang="en-US" altLang="ko-KR" dirty="0"/>
              <a:t>.</a:t>
            </a:r>
          </a:p>
          <a:p>
            <a:r>
              <a:rPr lang="ko-KR" altLang="en-US" dirty="0"/>
              <a:t>생성한 강의는 마이페이지 생성 강의에서 확인할 수 있고 수정</a:t>
            </a:r>
            <a:r>
              <a:rPr lang="en-US" altLang="ko-KR" dirty="0"/>
              <a:t>, </a:t>
            </a:r>
            <a:r>
              <a:rPr lang="ko-KR" altLang="en-US" dirty="0"/>
              <a:t>삭제가 가능합니다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29</a:t>
            </a:fld>
            <a:endParaRPr lang="ko-KR" altLang="en-US"/>
          </a:p>
        </p:txBody>
      </p:sp>
    </p:spTree>
    <p:extLst>
      <p:ext uri="{BB962C8B-B14F-4D97-AF65-F5344CB8AC3E}">
        <p14:creationId xmlns:p14="http://schemas.microsoft.com/office/powerpoint/2010/main" val="3002655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인증서 페이지 입니다</a:t>
            </a:r>
            <a:r>
              <a:rPr lang="en-US" altLang="ko-KR" dirty="0"/>
              <a:t>.</a:t>
            </a:r>
          </a:p>
          <a:p>
            <a:r>
              <a:rPr lang="ko-KR" altLang="en-US" dirty="0"/>
              <a:t>인증서는 전체 강의 인증서와 개별 강의 인증서 </a:t>
            </a:r>
            <a:r>
              <a:rPr lang="en-US" altLang="ko-KR" dirty="0"/>
              <a:t>2</a:t>
            </a:r>
            <a:r>
              <a:rPr lang="ko-KR" altLang="en-US" dirty="0"/>
              <a:t>가지가 있습니다</a:t>
            </a:r>
            <a:r>
              <a:rPr lang="en-US" altLang="ko-KR" dirty="0"/>
              <a:t>.</a:t>
            </a:r>
          </a:p>
          <a:p>
            <a:r>
              <a:rPr lang="ko-KR" altLang="en-US" dirty="0"/>
              <a:t>먼저 왼쪽의 전체 강의 인증서는 사용자가 수강 완료한 모든 강의를 확인할 수 있습니다</a:t>
            </a:r>
            <a:r>
              <a:rPr lang="en-US" altLang="ko-KR" dirty="0"/>
              <a:t>.</a:t>
            </a:r>
          </a:p>
          <a:p>
            <a:r>
              <a:rPr lang="ko-KR" altLang="en-US" dirty="0"/>
              <a:t>오른쪽 최상단의 </a:t>
            </a:r>
            <a:r>
              <a:rPr lang="en-US" altLang="ko-KR" dirty="0"/>
              <a:t>QR</a:t>
            </a:r>
            <a:r>
              <a:rPr lang="ko-KR" altLang="en-US" dirty="0"/>
              <a:t>코드를 공유하여 전체 강의 인증서를 공유할 수 있으며 손쉽게 학습자가 들은 강의를 검증할 수 있습니다</a:t>
            </a:r>
            <a:r>
              <a:rPr lang="en-US" altLang="ko-KR" dirty="0"/>
              <a:t>.</a:t>
            </a:r>
          </a:p>
          <a:p>
            <a:r>
              <a:rPr lang="ko-KR" altLang="en-US" dirty="0"/>
              <a:t>각 강의의 </a:t>
            </a:r>
            <a:r>
              <a:rPr lang="en-US" altLang="ko-KR" dirty="0"/>
              <a:t>QR</a:t>
            </a:r>
            <a:r>
              <a:rPr lang="ko-KR" altLang="en-US" dirty="0"/>
              <a:t>코드를 조회하여 개별 강의 인증서를 확인할 수 있습니다</a:t>
            </a:r>
            <a:r>
              <a:rPr lang="en-US" altLang="ko-KR" dirty="0"/>
              <a:t>.</a:t>
            </a:r>
          </a:p>
          <a:p>
            <a:r>
              <a:rPr lang="ko-KR" altLang="en-US" dirty="0"/>
              <a:t>오른쪽의 개별 강의 인증서를 살펴보면</a:t>
            </a:r>
            <a:r>
              <a:rPr lang="en-US" altLang="ko-KR" dirty="0"/>
              <a:t>,</a:t>
            </a:r>
          </a:p>
          <a:p>
            <a:r>
              <a:rPr lang="ko-KR" altLang="en-US" dirty="0"/>
              <a:t>해당 강의를 수강 중인지 완료하였는지 확인할 수 있습니다</a:t>
            </a:r>
            <a:r>
              <a:rPr lang="en-US" altLang="ko-KR" dirty="0"/>
              <a:t>.</a:t>
            </a:r>
          </a:p>
          <a:p>
            <a:r>
              <a:rPr lang="ko-KR" altLang="en-US" dirty="0"/>
              <a:t>블록 형태로 학습 진행 과정을 확인할 수 있으며</a:t>
            </a:r>
            <a:endParaRPr lang="en-US" altLang="ko-KR" dirty="0"/>
          </a:p>
          <a:p>
            <a:r>
              <a:rPr lang="ko-KR" altLang="en-US" dirty="0"/>
              <a:t>수강한 강의별로 상세 내용이 표시됩니다</a:t>
            </a:r>
            <a:r>
              <a:rPr lang="en-US" altLang="ko-KR" dirty="0"/>
              <a:t>.</a:t>
            </a:r>
          </a:p>
          <a:p>
            <a:r>
              <a:rPr lang="ko-KR" altLang="en-US" dirty="0"/>
              <a:t>상세 내용에서는 </a:t>
            </a:r>
            <a:r>
              <a:rPr lang="ko-KR" altLang="en-US" dirty="0" err="1"/>
              <a:t>강의명</a:t>
            </a:r>
            <a:r>
              <a:rPr lang="en-US" altLang="ko-KR" dirty="0"/>
              <a:t>, </a:t>
            </a:r>
            <a:r>
              <a:rPr lang="ko-KR" altLang="en-US" dirty="0"/>
              <a:t>수강 완료 날짜</a:t>
            </a:r>
            <a:r>
              <a:rPr lang="en-US" altLang="ko-KR" dirty="0"/>
              <a:t>, </a:t>
            </a:r>
            <a:r>
              <a:rPr lang="ko-KR" altLang="en-US" dirty="0"/>
              <a:t>점수</a:t>
            </a:r>
            <a:r>
              <a:rPr lang="en-US" altLang="ko-KR" dirty="0"/>
              <a:t>, </a:t>
            </a:r>
            <a:r>
              <a:rPr lang="ko-KR" altLang="en-US" dirty="0"/>
              <a:t>블록 해시와 트랜잭션 해시를 확인할 수 있습니다</a:t>
            </a:r>
            <a:r>
              <a:rPr lang="en-US" altLang="ko-KR" dirty="0"/>
              <a:t>.</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30</a:t>
            </a:fld>
            <a:endParaRPr lang="ko-KR" altLang="en-US"/>
          </a:p>
        </p:txBody>
      </p:sp>
    </p:spTree>
    <p:extLst>
      <p:ext uri="{BB962C8B-B14F-4D97-AF65-F5344CB8AC3E}">
        <p14:creationId xmlns:p14="http://schemas.microsoft.com/office/powerpoint/2010/main" val="2859257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우리 팀은 기존의 학습 과정에서 현대 사회에서 대두되고 있는 인증서의 필요성에 집중하였습니다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학습한 내용을 인증하기 위해 어떤 불편한 점이 있을까를 고민하여 다음 </a:t>
            </a:r>
            <a:r>
              <a:rPr lang="en-US" altLang="ko-KR" sz="1800" dirty="0">
                <a:effectLst/>
                <a:ea typeface="맑은 고딕" panose="020B0503020000020004" pitchFamily="50" charset="-127"/>
                <a:cs typeface="Times New Roman" panose="02020603050405020304" pitchFamily="18" charset="0"/>
              </a:rPr>
              <a:t>3</a:t>
            </a:r>
            <a:r>
              <a:rPr lang="ko-KR" altLang="ko-KR" sz="1800" dirty="0">
                <a:effectLst/>
                <a:ea typeface="맑은 고딕" panose="020B0503020000020004" pitchFamily="50" charset="-127"/>
                <a:cs typeface="Times New Roman" panose="02020603050405020304" pitchFamily="18" charset="0"/>
              </a:rPr>
              <a:t>가지 사항을 발견하였습니다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첫번째</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인증서를 제출할 때마다 매번 새로 발급하고 </a:t>
            </a:r>
            <a:r>
              <a:rPr lang="ko-KR" altLang="ko-KR" sz="1800" dirty="0" err="1">
                <a:effectLst/>
                <a:ea typeface="맑은 고딕" panose="020B0503020000020004" pitchFamily="50" charset="-127"/>
                <a:cs typeface="Times New Roman" panose="02020603050405020304" pitchFamily="18" charset="0"/>
              </a:rPr>
              <a:t>위변조를</a:t>
            </a:r>
            <a:r>
              <a:rPr lang="ko-KR" altLang="ko-KR" sz="1800" dirty="0">
                <a:effectLst/>
                <a:ea typeface="맑은 고딕" panose="020B0503020000020004" pitchFamily="50" charset="-127"/>
                <a:cs typeface="Times New Roman" panose="02020603050405020304" pitchFamily="18" charset="0"/>
              </a:rPr>
              <a:t> 확인해야합니다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둘째로</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학습 진행 과정 없이 결과만 있어 어떤 내용을 배웠는지 정확하게 알기 어렵습니다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마지막으로 처음 듣는 사이트에서 발급된 인증서의 경우 과연 이 수강 내용을 믿을 수 있을 것인가 하는 문제입니다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3</a:t>
            </a:fld>
            <a:endParaRPr lang="ko-KR" altLang="en-US"/>
          </a:p>
        </p:txBody>
      </p:sp>
    </p:spTree>
    <p:extLst>
      <p:ext uri="{BB962C8B-B14F-4D97-AF65-F5344CB8AC3E}">
        <p14:creationId xmlns:p14="http://schemas.microsoft.com/office/powerpoint/2010/main" val="2852785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서버는 블록체인 네트워크와 웹을 연결해주며 웹에서 사용할 </a:t>
            </a:r>
            <a:r>
              <a:rPr lang="en-US" altLang="ko-KR" sz="1800" dirty="0">
                <a:effectLst/>
                <a:ea typeface="맑은 고딕" panose="020B0503020000020004" pitchFamily="50" charset="-127"/>
                <a:cs typeface="Times New Roman" panose="02020603050405020304" pitchFamily="18" charset="0"/>
              </a:rPr>
              <a:t>API</a:t>
            </a:r>
            <a:r>
              <a:rPr lang="ko-KR" altLang="ko-KR" sz="1800" dirty="0">
                <a:effectLst/>
                <a:ea typeface="맑은 고딕" panose="020B0503020000020004" pitchFamily="50" charset="-127"/>
                <a:cs typeface="Times New Roman" panose="02020603050405020304" pitchFamily="18" charset="0"/>
              </a:rPr>
              <a:t>를 제공하는 역할을 수행</a:t>
            </a:r>
            <a:r>
              <a:rPr lang="ko-KR" altLang="en-US" sz="1800" dirty="0">
                <a:effectLst/>
                <a:ea typeface="맑은 고딕" panose="020B0503020000020004" pitchFamily="50" charset="-127"/>
                <a:cs typeface="Times New Roman" panose="02020603050405020304" pitchFamily="18" charset="0"/>
              </a:rPr>
              <a:t>합니</a:t>
            </a:r>
            <a:r>
              <a:rPr lang="ko-KR" altLang="ko-KR" sz="1800" dirty="0">
                <a:effectLst/>
                <a:ea typeface="맑은 고딕" panose="020B0503020000020004" pitchFamily="50" charset="-127"/>
                <a:cs typeface="Times New Roman" panose="02020603050405020304" pitchFamily="18" charset="0"/>
              </a:rPr>
              <a:t>다</a:t>
            </a:r>
            <a:r>
              <a:rPr lang="en-US" altLang="ko-KR" sz="1800" dirty="0">
                <a:effectLst/>
                <a:ea typeface="맑은 고딕" panose="020B0503020000020004" pitchFamily="50" charset="-127"/>
                <a:cs typeface="Times New Roman" panose="02020603050405020304" pitchFamily="18" charset="0"/>
              </a:rPr>
              <a:t>.</a:t>
            </a:r>
          </a:p>
          <a:p>
            <a:r>
              <a:rPr lang="en-US" altLang="ko-KR" sz="1800" dirty="0">
                <a:effectLst/>
                <a:ea typeface="맑은 고딕" panose="020B0503020000020004" pitchFamily="50" charset="-127"/>
                <a:cs typeface="Times New Roman" panose="02020603050405020304" pitchFamily="18" charset="0"/>
              </a:rPr>
              <a:t>Node.js </a:t>
            </a:r>
            <a:r>
              <a:rPr lang="ko-KR" altLang="ko-KR" sz="1800" dirty="0">
                <a:effectLst/>
                <a:ea typeface="맑은 고딕" panose="020B0503020000020004" pitchFamily="50" charset="-127"/>
                <a:cs typeface="Times New Roman" panose="02020603050405020304" pitchFamily="18" charset="0"/>
              </a:rPr>
              <a:t>기반으로 </a:t>
            </a:r>
            <a:r>
              <a:rPr lang="en-US" altLang="ko-KR" sz="1800" dirty="0">
                <a:effectLst/>
                <a:ea typeface="맑은 고딕" panose="020B0503020000020004" pitchFamily="50" charset="-127"/>
                <a:cs typeface="Times New Roman" panose="02020603050405020304" pitchFamily="18" charset="0"/>
              </a:rPr>
              <a:t>Express </a:t>
            </a:r>
            <a:r>
              <a:rPr lang="ko-KR" altLang="ko-KR" sz="1800" dirty="0">
                <a:effectLst/>
                <a:ea typeface="맑은 고딕" panose="020B0503020000020004" pitchFamily="50" charset="-127"/>
                <a:cs typeface="Times New Roman" panose="02020603050405020304" pitchFamily="18" charset="0"/>
              </a:rPr>
              <a:t>프레임워크를 사용하여 구성하였으며 데이터베이스는 </a:t>
            </a:r>
            <a:r>
              <a:rPr lang="en-US" altLang="ko-KR" sz="1800" dirty="0">
                <a:effectLst/>
                <a:ea typeface="맑은 고딕" panose="020B0503020000020004" pitchFamily="50" charset="-127"/>
                <a:cs typeface="Times New Roman" panose="02020603050405020304" pitchFamily="18" charset="0"/>
              </a:rPr>
              <a:t>MySQL</a:t>
            </a:r>
            <a:r>
              <a:rPr lang="ko-KR" altLang="ko-KR" sz="1800" dirty="0">
                <a:effectLst/>
                <a:ea typeface="맑은 고딕" panose="020B0503020000020004" pitchFamily="50" charset="-127"/>
                <a:cs typeface="Times New Roman" panose="02020603050405020304" pitchFamily="18" charset="0"/>
              </a:rPr>
              <a:t>을 사용하였</a:t>
            </a:r>
            <a:r>
              <a:rPr lang="ko-KR" altLang="en-US" sz="1800" dirty="0">
                <a:effectLst/>
                <a:ea typeface="맑은 고딕" panose="020B0503020000020004" pitchFamily="50" charset="-127"/>
                <a:cs typeface="Times New Roman" panose="02020603050405020304" pitchFamily="18" charset="0"/>
              </a:rPr>
              <a:t>습니</a:t>
            </a:r>
            <a:r>
              <a:rPr lang="ko-KR" altLang="ko-KR" sz="1800" dirty="0">
                <a:effectLst/>
                <a:ea typeface="맑은 고딕" panose="020B0503020000020004" pitchFamily="50" charset="-127"/>
                <a:cs typeface="Times New Roman" panose="02020603050405020304" pitchFamily="18" charset="0"/>
              </a:rPr>
              <a:t>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31</a:t>
            </a:fld>
            <a:endParaRPr lang="ko-KR" altLang="en-US"/>
          </a:p>
        </p:txBody>
      </p:sp>
    </p:spTree>
    <p:extLst>
      <p:ext uri="{BB962C8B-B14F-4D97-AF65-F5344CB8AC3E}">
        <p14:creationId xmlns:p14="http://schemas.microsoft.com/office/powerpoint/2010/main" val="1001409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기능은 크게 </a:t>
            </a:r>
            <a:r>
              <a:rPr lang="en-US" altLang="ko-KR" sz="1800" dirty="0">
                <a:effectLst/>
                <a:ea typeface="맑은 고딕" panose="020B0503020000020004" pitchFamily="50" charset="-127"/>
                <a:cs typeface="Times New Roman" panose="02020603050405020304" pitchFamily="18" charset="0"/>
              </a:rPr>
              <a:t>API </a:t>
            </a:r>
            <a:r>
              <a:rPr lang="ko-KR" altLang="ko-KR" sz="1800" dirty="0">
                <a:effectLst/>
                <a:ea typeface="맑은 고딕" panose="020B0503020000020004" pitchFamily="50" charset="-127"/>
                <a:cs typeface="Times New Roman" panose="02020603050405020304" pitchFamily="18" charset="0"/>
              </a:rPr>
              <a:t>설명</a:t>
            </a:r>
            <a:r>
              <a:rPr lang="en-US" altLang="ko-KR" sz="1800" dirty="0">
                <a:effectLst/>
                <a:ea typeface="맑은 고딕" panose="020B0503020000020004" pitchFamily="50" charset="-127"/>
                <a:cs typeface="Times New Roman" panose="02020603050405020304" pitchFamily="18" charset="0"/>
              </a:rPr>
              <a:t>, input, user, class, contract</a:t>
            </a:r>
            <a:r>
              <a:rPr lang="ko-KR" altLang="ko-KR" sz="1800" dirty="0">
                <a:effectLst/>
                <a:ea typeface="맑은 고딕" panose="020B0503020000020004" pitchFamily="50" charset="-127"/>
                <a:cs typeface="Times New Roman" panose="02020603050405020304" pitchFamily="18" charset="0"/>
              </a:rPr>
              <a:t>로 나눌 수 있</a:t>
            </a:r>
            <a:r>
              <a:rPr lang="ko-KR" altLang="en-US" sz="1800" dirty="0">
                <a:effectLst/>
                <a:ea typeface="맑은 고딕" panose="020B0503020000020004" pitchFamily="50" charset="-127"/>
                <a:cs typeface="Times New Roman" panose="02020603050405020304" pitchFamily="18" charset="0"/>
              </a:rPr>
              <a:t>습니</a:t>
            </a:r>
            <a:r>
              <a:rPr lang="ko-KR" altLang="ko-KR" sz="1800" dirty="0">
                <a:effectLst/>
                <a:ea typeface="맑은 고딕" panose="020B0503020000020004" pitchFamily="50" charset="-127"/>
                <a:cs typeface="Times New Roman" panose="02020603050405020304" pitchFamily="18" charset="0"/>
              </a:rPr>
              <a:t>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먼저 </a:t>
            </a:r>
            <a:r>
              <a:rPr lang="en-US" altLang="ko-KR" sz="1800" dirty="0">
                <a:effectLst/>
                <a:ea typeface="맑은 고딕" panose="020B0503020000020004" pitchFamily="50" charset="-127"/>
                <a:cs typeface="Times New Roman" panose="02020603050405020304" pitchFamily="18" charset="0"/>
              </a:rPr>
              <a:t>API </a:t>
            </a:r>
            <a:r>
              <a:rPr lang="ko-KR" altLang="ko-KR" sz="1800" dirty="0">
                <a:effectLst/>
                <a:ea typeface="맑은 고딕" panose="020B0503020000020004" pitchFamily="50" charset="-127"/>
                <a:cs typeface="Times New Roman" panose="02020603050405020304" pitchFamily="18" charset="0"/>
              </a:rPr>
              <a:t>설명은 서버 메인 화면에 접속하였을 때</a:t>
            </a:r>
            <a:r>
              <a:rPr lang="en-US" altLang="ko-KR" sz="1800" dirty="0">
                <a:effectLst/>
                <a:ea typeface="맑은 고딕" panose="020B0503020000020004" pitchFamily="50" charset="-127"/>
                <a:cs typeface="Times New Roman" panose="02020603050405020304" pitchFamily="18" charset="0"/>
              </a:rPr>
              <a:t> API </a:t>
            </a:r>
            <a:r>
              <a:rPr lang="ko-KR" altLang="ko-KR" sz="1800" dirty="0">
                <a:effectLst/>
                <a:ea typeface="맑은 고딕" panose="020B0503020000020004" pitchFamily="50" charset="-127"/>
                <a:cs typeface="Times New Roman" panose="02020603050405020304" pitchFamily="18" charset="0"/>
              </a:rPr>
              <a:t>설명을 표시하는 역할을 수행</a:t>
            </a:r>
            <a:r>
              <a:rPr lang="ko-KR" altLang="en-US" sz="1800" dirty="0">
                <a:effectLst/>
                <a:ea typeface="맑은 고딕" panose="020B0503020000020004" pitchFamily="50" charset="-127"/>
                <a:cs typeface="Times New Roman" panose="02020603050405020304" pitchFamily="18" charset="0"/>
              </a:rPr>
              <a:t>합니</a:t>
            </a:r>
            <a:r>
              <a:rPr lang="ko-KR" altLang="ko-KR" sz="1800" dirty="0">
                <a:effectLst/>
                <a:ea typeface="맑은 고딕" panose="020B0503020000020004" pitchFamily="50" charset="-127"/>
                <a:cs typeface="Times New Roman" panose="02020603050405020304" pitchFamily="18" charset="0"/>
              </a:rPr>
              <a:t>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다음으로</a:t>
            </a:r>
            <a:r>
              <a:rPr lang="en-US" altLang="ko-KR" sz="1800" dirty="0">
                <a:effectLst/>
                <a:ea typeface="맑은 고딕" panose="020B0503020000020004" pitchFamily="50" charset="-127"/>
                <a:cs typeface="Times New Roman" panose="02020603050405020304" pitchFamily="18" charset="0"/>
              </a:rPr>
              <a:t> input </a:t>
            </a:r>
            <a:r>
              <a:rPr lang="ko-KR" altLang="ko-KR" sz="1800" dirty="0">
                <a:effectLst/>
                <a:ea typeface="맑은 고딕" panose="020B0503020000020004" pitchFamily="50" charset="-127"/>
                <a:cs typeface="Times New Roman" panose="02020603050405020304" pitchFamily="18" charset="0"/>
              </a:rPr>
              <a:t>부분은 테이블 생성과 데이터 </a:t>
            </a:r>
            <a:r>
              <a:rPr lang="ko-KR" altLang="en-US" sz="1800" dirty="0">
                <a:effectLst/>
                <a:ea typeface="맑은 고딕" panose="020B0503020000020004" pitchFamily="50" charset="-127"/>
                <a:cs typeface="Times New Roman" panose="02020603050405020304" pitchFamily="18" charset="0"/>
              </a:rPr>
              <a:t>자동 </a:t>
            </a:r>
            <a:r>
              <a:rPr lang="ko-KR" altLang="ko-KR" sz="1800" dirty="0">
                <a:effectLst/>
                <a:ea typeface="맑은 고딕" panose="020B0503020000020004" pitchFamily="50" charset="-127"/>
                <a:cs typeface="Times New Roman" panose="02020603050405020304" pitchFamily="18" charset="0"/>
              </a:rPr>
              <a:t>입력 기능을 담당</a:t>
            </a:r>
            <a:r>
              <a:rPr lang="ko-KR" altLang="en-US" sz="1800" dirty="0">
                <a:effectLst/>
                <a:ea typeface="맑은 고딕" panose="020B0503020000020004" pitchFamily="50" charset="-127"/>
                <a:cs typeface="Times New Roman" panose="02020603050405020304" pitchFamily="18" charset="0"/>
              </a:rPr>
              <a:t>합니</a:t>
            </a:r>
            <a:r>
              <a:rPr lang="ko-KR" altLang="ko-KR" sz="1800" dirty="0">
                <a:effectLst/>
                <a:ea typeface="맑은 고딕" panose="020B0503020000020004" pitchFamily="50" charset="-127"/>
                <a:cs typeface="Times New Roman" panose="02020603050405020304" pitchFamily="18" charset="0"/>
              </a:rPr>
              <a:t>다</a:t>
            </a:r>
            <a:r>
              <a:rPr lang="en-US" altLang="ko-KR" sz="1800" dirty="0">
                <a:effectLst/>
                <a:ea typeface="맑은 고딕" panose="020B0503020000020004" pitchFamily="50" charset="-127"/>
                <a:cs typeface="Times New Roman" panose="02020603050405020304" pitchFamily="18" charset="0"/>
              </a:rPr>
              <a:t>.</a:t>
            </a:r>
          </a:p>
          <a:p>
            <a:r>
              <a:rPr lang="en-US" altLang="ko-KR" sz="1800" dirty="0">
                <a:effectLst/>
                <a:ea typeface="맑은 고딕" panose="020B0503020000020004" pitchFamily="50" charset="-127"/>
                <a:cs typeface="Times New Roman" panose="02020603050405020304" pitchFamily="18" charset="0"/>
              </a:rPr>
              <a:t>SQL</a:t>
            </a:r>
            <a:r>
              <a:rPr lang="ko-KR" altLang="ko-KR" sz="1800" dirty="0">
                <a:effectLst/>
                <a:ea typeface="맑은 고딕" panose="020B0503020000020004" pitchFamily="50" charset="-127"/>
                <a:cs typeface="Times New Roman" panose="02020603050405020304" pitchFamily="18" charset="0"/>
              </a:rPr>
              <a:t>을 직접 입력하지 않아도 자동으로 초기 작업을 수행할 수 있도록 하였고 테이블을 초기화할 수 있도록 구성하였</a:t>
            </a:r>
            <a:r>
              <a:rPr lang="ko-KR" altLang="en-US" sz="1800" dirty="0">
                <a:effectLst/>
                <a:ea typeface="맑은 고딕" panose="020B0503020000020004" pitchFamily="50" charset="-127"/>
                <a:cs typeface="Times New Roman" panose="02020603050405020304" pitchFamily="18" charset="0"/>
              </a:rPr>
              <a:t>습니</a:t>
            </a:r>
            <a:r>
              <a:rPr lang="ko-KR" altLang="ko-KR" sz="1800" dirty="0">
                <a:effectLst/>
                <a:ea typeface="맑은 고딕" panose="020B0503020000020004" pitchFamily="50" charset="-127"/>
                <a:cs typeface="Times New Roman" panose="02020603050405020304" pitchFamily="18" charset="0"/>
              </a:rPr>
              <a:t>다</a:t>
            </a:r>
            <a:r>
              <a:rPr lang="en-US" altLang="ko-KR" sz="1800" dirty="0">
                <a:effectLst/>
                <a:ea typeface="맑은 고딕" panose="020B0503020000020004" pitchFamily="50" charset="-127"/>
                <a:cs typeface="Times New Roman" panose="02020603050405020304" pitchFamily="18" charset="0"/>
              </a:rPr>
              <a:t>.</a:t>
            </a:r>
          </a:p>
          <a:p>
            <a:r>
              <a:rPr lang="en-US" altLang="ko-KR" sz="1800" dirty="0">
                <a:effectLst/>
                <a:ea typeface="맑은 고딕" panose="020B0503020000020004" pitchFamily="50" charset="-127"/>
                <a:cs typeface="Times New Roman" panose="02020603050405020304" pitchFamily="18" charset="0"/>
              </a:rPr>
              <a:t>user </a:t>
            </a:r>
            <a:r>
              <a:rPr lang="ko-KR" altLang="ko-KR" sz="1800" dirty="0">
                <a:effectLst/>
                <a:ea typeface="맑은 고딕" panose="020B0503020000020004" pitchFamily="50" charset="-127"/>
                <a:cs typeface="Times New Roman" panose="02020603050405020304" pitchFamily="18" charset="0"/>
              </a:rPr>
              <a:t>부분은 사용자 로그인</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회원가입 등을 수행하는 </a:t>
            </a:r>
            <a:r>
              <a:rPr lang="ko-KR" altLang="en-US" sz="1800" dirty="0">
                <a:effectLst/>
                <a:ea typeface="맑은 고딕" panose="020B0503020000020004" pitchFamily="50" charset="-127"/>
                <a:cs typeface="Times New Roman" panose="02020603050405020304" pitchFamily="18" charset="0"/>
              </a:rPr>
              <a:t>부분입니다</a:t>
            </a:r>
            <a:r>
              <a:rPr lang="en-US" altLang="ko-KR" sz="1800" dirty="0">
                <a:effectLst/>
                <a:ea typeface="맑은 고딕" panose="020B0503020000020004" pitchFamily="50" charset="-127"/>
                <a:cs typeface="Times New Roman" panose="02020603050405020304" pitchFamily="18" charset="0"/>
              </a:rPr>
              <a:t>.</a:t>
            </a:r>
          </a:p>
          <a:p>
            <a:r>
              <a:rPr lang="en-US" altLang="ko-KR" sz="1800" dirty="0">
                <a:effectLst/>
                <a:ea typeface="맑은 고딕" panose="020B0503020000020004" pitchFamily="50" charset="-127"/>
                <a:cs typeface="Times New Roman" panose="02020603050405020304" pitchFamily="18" charset="0"/>
              </a:rPr>
              <a:t>Class </a:t>
            </a:r>
            <a:r>
              <a:rPr lang="ko-KR" altLang="ko-KR" sz="1800" dirty="0">
                <a:effectLst/>
                <a:ea typeface="맑은 고딕" panose="020B0503020000020004" pitchFamily="50" charset="-127"/>
                <a:cs typeface="Times New Roman" panose="02020603050405020304" pitchFamily="18" charset="0"/>
              </a:rPr>
              <a:t>부분은 강의 관련 데이터베이스와 상호 작용하여 강의 관련 작업을 처리</a:t>
            </a:r>
            <a:r>
              <a:rPr lang="ko-KR" altLang="en-US" sz="1800" dirty="0">
                <a:effectLst/>
                <a:ea typeface="맑은 고딕" panose="020B0503020000020004" pitchFamily="50" charset="-127"/>
                <a:cs typeface="Times New Roman" panose="02020603050405020304" pitchFamily="18" charset="0"/>
              </a:rPr>
              <a:t>합니</a:t>
            </a:r>
            <a:r>
              <a:rPr lang="ko-KR" altLang="ko-KR" sz="1800" dirty="0">
                <a:effectLst/>
                <a:ea typeface="맑은 고딕" panose="020B0503020000020004" pitchFamily="50" charset="-127"/>
                <a:cs typeface="Times New Roman" panose="02020603050405020304" pitchFamily="18" charset="0"/>
              </a:rPr>
              <a:t>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마지막으로 </a:t>
            </a:r>
            <a:r>
              <a:rPr lang="en-US" altLang="ko-KR" sz="1800" dirty="0">
                <a:effectLst/>
                <a:ea typeface="맑은 고딕" panose="020B0503020000020004" pitchFamily="50" charset="-127"/>
                <a:cs typeface="Times New Roman" panose="02020603050405020304" pitchFamily="18" charset="0"/>
              </a:rPr>
              <a:t>contract</a:t>
            </a:r>
            <a:r>
              <a:rPr lang="ko-KR" altLang="ko-KR" sz="1800" dirty="0">
                <a:effectLst/>
                <a:ea typeface="맑은 고딕" panose="020B0503020000020004" pitchFamily="50" charset="-127"/>
                <a:cs typeface="Times New Roman" panose="02020603050405020304" pitchFamily="18" charset="0"/>
              </a:rPr>
              <a:t>는 블록체인 네트워크와 상호 작용하여 스마트 </a:t>
            </a:r>
            <a:r>
              <a:rPr lang="ko-KR" altLang="ko-KR" sz="1800" dirty="0" err="1">
                <a:effectLst/>
                <a:ea typeface="맑은 고딕" panose="020B0503020000020004" pitchFamily="50" charset="-127"/>
                <a:cs typeface="Times New Roman" panose="02020603050405020304" pitchFamily="18" charset="0"/>
              </a:rPr>
              <a:t>컨트랙트를</a:t>
            </a:r>
            <a:r>
              <a:rPr lang="ko-KR" altLang="ko-KR" sz="1800" dirty="0">
                <a:effectLst/>
                <a:ea typeface="맑은 고딕" panose="020B0503020000020004" pitchFamily="50" charset="-127"/>
                <a:cs typeface="Times New Roman" panose="02020603050405020304" pitchFamily="18" charset="0"/>
              </a:rPr>
              <a:t> 이용</a:t>
            </a:r>
            <a:r>
              <a:rPr lang="ko-KR" altLang="en-US" sz="1800" dirty="0">
                <a:effectLst/>
                <a:ea typeface="맑은 고딕" panose="020B0503020000020004" pitchFamily="50" charset="-127"/>
                <a:cs typeface="Times New Roman" panose="02020603050405020304" pitchFamily="18" charset="0"/>
              </a:rPr>
              <a:t>합니</a:t>
            </a:r>
            <a:r>
              <a:rPr lang="ko-KR" altLang="ko-KR" sz="1800" dirty="0">
                <a:effectLst/>
                <a:ea typeface="맑은 고딕" panose="020B0503020000020004" pitchFamily="50" charset="-127"/>
                <a:cs typeface="Times New Roman" panose="02020603050405020304" pitchFamily="18" charset="0"/>
              </a:rPr>
              <a:t>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이더리움 블록체인에 학습 과정과 수강 완료한 강의를 기록하고 조회하는</a:t>
            </a:r>
            <a:r>
              <a:rPr lang="en-US" altLang="ko-KR" sz="1800" dirty="0">
                <a:effectLst/>
                <a:ea typeface="맑은 고딕" panose="020B0503020000020004" pitchFamily="50" charset="-127"/>
                <a:cs typeface="Times New Roman" panose="02020603050405020304" pitchFamily="18" charset="0"/>
              </a:rPr>
              <a:t> API</a:t>
            </a:r>
            <a:r>
              <a:rPr lang="ko-KR" altLang="ko-KR" sz="1800" dirty="0">
                <a:effectLst/>
                <a:ea typeface="맑은 고딕" panose="020B0503020000020004" pitchFamily="50" charset="-127"/>
                <a:cs typeface="Times New Roman" panose="02020603050405020304" pitchFamily="18" charset="0"/>
              </a:rPr>
              <a:t>를 제공</a:t>
            </a:r>
            <a:r>
              <a:rPr lang="ko-KR" altLang="en-US" sz="1800" dirty="0">
                <a:effectLst/>
                <a:ea typeface="맑은 고딕" panose="020B0503020000020004" pitchFamily="50" charset="-127"/>
                <a:cs typeface="Times New Roman" panose="02020603050405020304" pitchFamily="18" charset="0"/>
              </a:rPr>
              <a:t>합니</a:t>
            </a:r>
            <a:r>
              <a:rPr lang="ko-KR" altLang="ko-KR" sz="1800" dirty="0">
                <a:effectLst/>
                <a:ea typeface="맑은 고딕" panose="020B0503020000020004" pitchFamily="50" charset="-127"/>
                <a:cs typeface="Times New Roman" panose="02020603050405020304" pitchFamily="18" charset="0"/>
              </a:rPr>
              <a:t>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32</a:t>
            </a:fld>
            <a:endParaRPr lang="ko-KR" altLang="en-US"/>
          </a:p>
        </p:txBody>
      </p:sp>
    </p:spTree>
    <p:extLst>
      <p:ext uri="{BB962C8B-B14F-4D97-AF65-F5344CB8AC3E}">
        <p14:creationId xmlns:p14="http://schemas.microsoft.com/office/powerpoint/2010/main" val="3128102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블록체인은 이더리움 네트워크를 사용하였습니다</a:t>
            </a:r>
            <a:r>
              <a:rPr lang="en-US" altLang="ko-KR" dirty="0"/>
              <a:t>.</a:t>
            </a:r>
          </a:p>
          <a:p>
            <a:r>
              <a:rPr lang="ko-KR" altLang="en-US" dirty="0" err="1"/>
              <a:t>이더리움에서는</a:t>
            </a:r>
            <a:r>
              <a:rPr lang="ko-KR" altLang="en-US" dirty="0"/>
              <a:t> 분산형 어플리케이션을 구동할 수 있습니다</a:t>
            </a:r>
            <a:r>
              <a:rPr lang="en-US" altLang="ko-KR" dirty="0"/>
              <a:t>.</a:t>
            </a:r>
          </a:p>
          <a:p>
            <a:r>
              <a:rPr lang="ko-KR" altLang="en-US" dirty="0" err="1"/>
              <a:t>솔리디티로</a:t>
            </a:r>
            <a:r>
              <a:rPr lang="ko-KR" altLang="en-US" dirty="0"/>
              <a:t> 작성한 스마트 </a:t>
            </a:r>
            <a:r>
              <a:rPr lang="ko-KR" altLang="en-US" dirty="0" err="1"/>
              <a:t>컨트랙트를</a:t>
            </a:r>
            <a:r>
              <a:rPr lang="ko-KR" altLang="en-US" dirty="0"/>
              <a:t> </a:t>
            </a:r>
            <a:r>
              <a:rPr lang="ko-KR" altLang="en-US" dirty="0" err="1"/>
              <a:t>트러플로</a:t>
            </a:r>
            <a:r>
              <a:rPr lang="ko-KR" altLang="en-US" dirty="0"/>
              <a:t> 컴파일 및 마이그레이션 하여</a:t>
            </a:r>
            <a:endParaRPr lang="en-US" altLang="ko-KR" dirty="0"/>
          </a:p>
          <a:p>
            <a:r>
              <a:rPr lang="ko-KR" altLang="en-US" dirty="0"/>
              <a:t>서버에서 </a:t>
            </a:r>
            <a:r>
              <a:rPr lang="ko-KR" altLang="en-US" dirty="0" err="1"/>
              <a:t>트러플과</a:t>
            </a:r>
            <a:r>
              <a:rPr lang="ko-KR" altLang="en-US" dirty="0"/>
              <a:t> 웹</a:t>
            </a:r>
            <a:r>
              <a:rPr lang="en-US" altLang="ko-KR" dirty="0"/>
              <a:t>3</a:t>
            </a:r>
            <a:r>
              <a:rPr lang="ko-KR" altLang="en-US" dirty="0"/>
              <a:t>로 이더리움 블록체인에 학습 과정과 수강 완료한 강의를 기록하고 검증합니다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33</a:t>
            </a:fld>
            <a:endParaRPr lang="ko-KR" altLang="en-US"/>
          </a:p>
        </p:txBody>
      </p:sp>
    </p:spTree>
    <p:extLst>
      <p:ext uri="{BB962C8B-B14F-4D97-AF65-F5344CB8AC3E}">
        <p14:creationId xmlns:p14="http://schemas.microsoft.com/office/powerpoint/2010/main" val="2989689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0"/>
            <a:r>
              <a:rPr lang="ko-KR" altLang="en-US" dirty="0"/>
              <a:t>우리 프로젝트에서는</a:t>
            </a:r>
            <a:endParaRPr lang="en-US" altLang="ko-KR" dirty="0"/>
          </a:p>
          <a:p>
            <a:pPr lvl="0"/>
            <a:r>
              <a:rPr lang="ko-KR" altLang="ko-KR" dirty="0"/>
              <a:t>학습 과정</a:t>
            </a:r>
            <a:r>
              <a:rPr lang="ko-KR" altLang="en-US" dirty="0"/>
              <a:t>을</a:t>
            </a:r>
            <a:r>
              <a:rPr lang="ko-KR" altLang="ko-KR" dirty="0"/>
              <a:t> 저장하는 </a:t>
            </a:r>
            <a:r>
              <a:rPr lang="en-US" altLang="ko-KR" dirty="0"/>
              <a:t>Learn </a:t>
            </a:r>
            <a:r>
              <a:rPr lang="ko-KR" altLang="ko-KR" dirty="0" err="1"/>
              <a:t>컨트랙트</a:t>
            </a:r>
            <a:r>
              <a:rPr lang="ko-KR" altLang="en-US" dirty="0" err="1"/>
              <a:t>와</a:t>
            </a:r>
            <a:endParaRPr lang="en-US" altLang="ko-KR" dirty="0"/>
          </a:p>
          <a:p>
            <a:pPr lvl="0"/>
            <a:r>
              <a:rPr lang="ko-KR" altLang="ko-KR" dirty="0"/>
              <a:t>수료한 강의</a:t>
            </a:r>
            <a:r>
              <a:rPr lang="ko-KR" altLang="en-US" dirty="0"/>
              <a:t>를</a:t>
            </a:r>
            <a:r>
              <a:rPr lang="ko-KR" altLang="ko-KR" dirty="0"/>
              <a:t> 저장하는 </a:t>
            </a:r>
            <a:r>
              <a:rPr lang="en-US" altLang="ko-KR" dirty="0"/>
              <a:t>Course </a:t>
            </a:r>
            <a:r>
              <a:rPr lang="ko-KR" altLang="ko-KR" dirty="0"/>
              <a:t>컨트랙트</a:t>
            </a:r>
            <a:r>
              <a:rPr lang="en-US" altLang="ko-KR" dirty="0"/>
              <a:t> </a:t>
            </a:r>
            <a:r>
              <a:rPr lang="ko-KR" altLang="en-US" dirty="0"/>
              <a:t>두 가지</a:t>
            </a:r>
            <a:r>
              <a:rPr lang="ko-KR" altLang="ko-KR" dirty="0"/>
              <a:t> </a:t>
            </a:r>
            <a:r>
              <a:rPr lang="ko-KR" altLang="en-US" dirty="0"/>
              <a:t>스마트 </a:t>
            </a:r>
            <a:r>
              <a:rPr lang="ko-KR" altLang="en-US" dirty="0" err="1"/>
              <a:t>컨트랙트를</a:t>
            </a:r>
            <a:r>
              <a:rPr lang="ko-KR" altLang="en-US" dirty="0"/>
              <a:t> 작성하였습니다</a:t>
            </a:r>
            <a:r>
              <a:rPr lang="en-US" altLang="ko-KR" dirty="0"/>
              <a:t>.</a:t>
            </a:r>
          </a:p>
          <a:p>
            <a:pPr lvl="0"/>
            <a:r>
              <a:rPr lang="ko-KR" altLang="ko-KR" dirty="0"/>
              <a:t>영상</a:t>
            </a:r>
            <a:r>
              <a:rPr lang="en-US" altLang="ko-KR" dirty="0"/>
              <a:t>, </a:t>
            </a:r>
            <a:r>
              <a:rPr lang="ko-KR" altLang="ko-KR" dirty="0"/>
              <a:t>시험 </a:t>
            </a:r>
            <a:r>
              <a:rPr lang="ko-KR" altLang="ko-KR" dirty="0" err="1"/>
              <a:t>완료시</a:t>
            </a:r>
            <a:r>
              <a:rPr lang="ko-KR" altLang="ko-KR" dirty="0"/>
              <a:t> </a:t>
            </a:r>
            <a:r>
              <a:rPr lang="en-US" altLang="ko-KR" dirty="0"/>
              <a:t>Learn </a:t>
            </a:r>
            <a:r>
              <a:rPr lang="ko-KR" altLang="ko-KR" dirty="0" err="1"/>
              <a:t>컨트랙트를</a:t>
            </a:r>
            <a:r>
              <a:rPr lang="ko-KR" altLang="ko-KR" dirty="0"/>
              <a:t> 통해 블록체인 네트워크에 </a:t>
            </a:r>
            <a:r>
              <a:rPr lang="ko-KR" altLang="en-US" dirty="0"/>
              <a:t>과정을 </a:t>
            </a:r>
            <a:r>
              <a:rPr lang="ko-KR" altLang="ko-KR" dirty="0"/>
              <a:t>기록</a:t>
            </a:r>
            <a:r>
              <a:rPr lang="ko-KR" altLang="en-US" dirty="0"/>
              <a:t>하고</a:t>
            </a:r>
            <a:endParaRPr lang="en-US" altLang="ko-KR" dirty="0"/>
          </a:p>
          <a:p>
            <a:pPr lvl="0"/>
            <a:r>
              <a:rPr lang="ko-KR" altLang="ko-KR" dirty="0"/>
              <a:t>모든 영상</a:t>
            </a:r>
            <a:r>
              <a:rPr lang="en-US" altLang="ko-KR" dirty="0"/>
              <a:t>, </a:t>
            </a:r>
            <a:r>
              <a:rPr lang="ko-KR" altLang="ko-KR" dirty="0"/>
              <a:t>시험 </a:t>
            </a:r>
            <a:r>
              <a:rPr lang="ko-KR" altLang="ko-KR" dirty="0" err="1"/>
              <a:t>완료시</a:t>
            </a:r>
            <a:r>
              <a:rPr lang="ko-KR" altLang="ko-KR" dirty="0"/>
              <a:t> </a:t>
            </a:r>
            <a:r>
              <a:rPr lang="en-US" altLang="ko-KR" dirty="0"/>
              <a:t>Course </a:t>
            </a:r>
            <a:r>
              <a:rPr lang="ko-KR" altLang="ko-KR" dirty="0" err="1"/>
              <a:t>컨트랙트를</a:t>
            </a:r>
            <a:r>
              <a:rPr lang="ko-KR" altLang="ko-KR" dirty="0"/>
              <a:t> 통해 자동으로 블록체인 네트워크에 </a:t>
            </a:r>
            <a:r>
              <a:rPr lang="ko-KR" altLang="en-US" dirty="0"/>
              <a:t>수업 수료 내용을 기록하도록 구현하였습니다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34</a:t>
            </a:fld>
            <a:endParaRPr lang="ko-KR" altLang="en-US"/>
          </a:p>
        </p:txBody>
      </p:sp>
    </p:spTree>
    <p:extLst>
      <p:ext uri="{BB962C8B-B14F-4D97-AF65-F5344CB8AC3E}">
        <p14:creationId xmlns:p14="http://schemas.microsoft.com/office/powerpoint/2010/main" val="3996440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kern="1200" dirty="0">
                <a:solidFill>
                  <a:schemeClr val="tx1"/>
                </a:solidFill>
                <a:effectLst/>
                <a:latin typeface="+mn-lt"/>
                <a:ea typeface="+mn-ea"/>
                <a:cs typeface="+mn-cs"/>
              </a:rPr>
              <a:t>Blockchain is attracting attention as a key technology of the ‘4</a:t>
            </a:r>
            <a:r>
              <a:rPr lang="ko-KR" altLang="en-US" sz="1200" kern="1200" dirty="0">
                <a:solidFill>
                  <a:schemeClr val="tx1"/>
                </a:solidFill>
                <a:effectLst/>
                <a:latin typeface="+mn-lt"/>
                <a:ea typeface="+mn-ea"/>
                <a:cs typeface="+mn-cs"/>
              </a:rPr>
              <a:t>차 산업 혁명’</a:t>
            </a:r>
            <a:r>
              <a:rPr lang="en-US" altLang="ko-KR" sz="1200" kern="1200" dirty="0">
                <a:solidFill>
                  <a:schemeClr val="tx1"/>
                </a:solidFill>
                <a:effectLst/>
                <a:latin typeface="+mn-lt"/>
                <a:ea typeface="+mn-ea"/>
                <a:cs typeface="+mn-cs"/>
              </a:rPr>
              <a:t>.</a:t>
            </a:r>
          </a:p>
          <a:p>
            <a:r>
              <a:rPr lang="en" altLang="ko-KR" sz="1200" kern="1200" dirty="0">
                <a:solidFill>
                  <a:schemeClr val="tx1"/>
                </a:solidFill>
                <a:effectLst/>
                <a:latin typeface="+mn-lt"/>
                <a:ea typeface="+mn-ea"/>
                <a:cs typeface="+mn-cs"/>
              </a:rPr>
              <a:t>It is expected to change the field of education by providing interactive and inoperable digital processes based on trust.</a:t>
            </a:r>
          </a:p>
          <a:p>
            <a:r>
              <a:rPr lang="en" altLang="ko-KR" sz="1200" kern="1200" dirty="0">
                <a:solidFill>
                  <a:schemeClr val="tx1"/>
                </a:solidFill>
                <a:effectLst/>
                <a:latin typeface="+mn-lt"/>
                <a:ea typeface="+mn-ea"/>
                <a:cs typeface="+mn-cs"/>
              </a:rPr>
              <a:t>It eliminates the risk of forgery of learning data and provides a transparent and reliable evaluation system. As a result, systematic learning management is possible. </a:t>
            </a:r>
          </a:p>
          <a:p>
            <a:r>
              <a:rPr lang="en" altLang="ko-KR" sz="1200" kern="1200" dirty="0">
                <a:solidFill>
                  <a:schemeClr val="tx1"/>
                </a:solidFill>
                <a:effectLst/>
                <a:latin typeface="+mn-lt"/>
                <a:ea typeface="+mn-ea"/>
                <a:cs typeface="+mn-cs"/>
              </a:rPr>
              <a:t>Anyone can take and create lectures and grasp the level and quality of lectures. There is also the possibility of expanding to an integrated authentication platform.</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35</a:t>
            </a:fld>
            <a:endParaRPr lang="ko-KR" altLang="en-US"/>
          </a:p>
        </p:txBody>
      </p:sp>
    </p:spTree>
    <p:extLst>
      <p:ext uri="{BB962C8B-B14F-4D97-AF65-F5344CB8AC3E}">
        <p14:creationId xmlns:p14="http://schemas.microsoft.com/office/powerpoint/2010/main" val="2582085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kern="1200" dirty="0">
                <a:solidFill>
                  <a:schemeClr val="tx1"/>
                </a:solidFill>
                <a:effectLst/>
                <a:latin typeface="+mn-lt"/>
                <a:ea typeface="+mn-ea"/>
                <a:cs typeface="+mn-cs"/>
              </a:rPr>
              <a:t>Our service </a:t>
            </a:r>
            <a:r>
              <a:rPr lang="ko-KR" altLang="en-US" sz="1200" kern="1200" dirty="0">
                <a:solidFill>
                  <a:schemeClr val="tx1"/>
                </a:solidFill>
                <a:effectLst/>
                <a:latin typeface="+mn-lt"/>
                <a:ea typeface="+mn-ea"/>
                <a:cs typeface="+mn-cs"/>
              </a:rPr>
              <a:t>바름</a:t>
            </a:r>
            <a:r>
              <a:rPr lang="en-US" altLang="ko-KR" sz="1200" kern="1200" dirty="0">
                <a:solidFill>
                  <a:schemeClr val="tx1"/>
                </a:solidFill>
                <a:effectLst/>
                <a:latin typeface="+mn-lt"/>
                <a:ea typeface="+mn-ea"/>
                <a:cs typeface="+mn-cs"/>
              </a:rPr>
              <a:t>(</a:t>
            </a:r>
            <a:r>
              <a:rPr lang="en" altLang="ko-KR" sz="1200" kern="1200" dirty="0" err="1">
                <a:solidFill>
                  <a:schemeClr val="tx1"/>
                </a:solidFill>
                <a:effectLst/>
                <a:latin typeface="+mn-lt"/>
                <a:ea typeface="+mn-ea"/>
                <a:cs typeface="+mn-cs"/>
              </a:rPr>
              <a:t>Baleum</a:t>
            </a:r>
            <a:r>
              <a:rPr lang="en" altLang="ko-KR" sz="1200" kern="1200" dirty="0">
                <a:solidFill>
                  <a:schemeClr val="tx1"/>
                </a:solidFill>
                <a:effectLst/>
                <a:latin typeface="+mn-lt"/>
                <a:ea typeface="+mn-ea"/>
                <a:cs typeface="+mn-cs"/>
              </a:rPr>
              <a:t>)’ can solve three problems of the existing learning platform.</a:t>
            </a:r>
            <a:br>
              <a:rPr lang="en" altLang="ko-KR" sz="1200" kern="1200" dirty="0">
                <a:solidFill>
                  <a:schemeClr val="tx1"/>
                </a:solidFill>
                <a:effectLst/>
                <a:latin typeface="+mn-lt"/>
                <a:ea typeface="+mn-ea"/>
                <a:cs typeface="+mn-cs"/>
              </a:rPr>
            </a:br>
            <a:endParaRPr lang="en" altLang="ko-KR" sz="1200" kern="1200" dirty="0">
              <a:solidFill>
                <a:schemeClr val="tx1"/>
              </a:solidFill>
              <a:effectLst/>
              <a:latin typeface="+mn-lt"/>
              <a:ea typeface="+mn-ea"/>
              <a:cs typeface="+mn-cs"/>
            </a:endParaRPr>
          </a:p>
          <a:p>
            <a:r>
              <a:rPr lang="en" altLang="ko-KR" sz="1200" kern="1200" dirty="0">
                <a:solidFill>
                  <a:schemeClr val="tx1"/>
                </a:solidFill>
                <a:effectLst/>
                <a:latin typeface="+mn-lt"/>
                <a:ea typeface="+mn-ea"/>
                <a:cs typeface="+mn-cs"/>
              </a:rPr>
              <a:t>First, you can solve the problem of having to issue certificates repeatedly.</a:t>
            </a:r>
          </a:p>
          <a:p>
            <a:r>
              <a:rPr lang="en" altLang="ko-KR" sz="1200" kern="1200" dirty="0">
                <a:solidFill>
                  <a:schemeClr val="tx1"/>
                </a:solidFill>
                <a:effectLst/>
                <a:latin typeface="+mn-lt"/>
                <a:ea typeface="+mn-ea"/>
                <a:cs typeface="+mn-cs"/>
              </a:rPr>
              <a:t>QR codes can be used to verify the learning process stored in the blockchain network without omission or forgery.</a:t>
            </a:r>
            <a:br>
              <a:rPr lang="en" altLang="ko-KR" sz="1200" kern="1200" dirty="0">
                <a:solidFill>
                  <a:schemeClr val="tx1"/>
                </a:solidFill>
                <a:effectLst/>
                <a:latin typeface="+mn-lt"/>
                <a:ea typeface="+mn-ea"/>
                <a:cs typeface="+mn-cs"/>
              </a:rPr>
            </a:br>
            <a:endParaRPr lang="en" altLang="ko-KR" sz="1200" kern="1200" dirty="0">
              <a:solidFill>
                <a:schemeClr val="tx1"/>
              </a:solidFill>
              <a:effectLst/>
              <a:latin typeface="+mn-lt"/>
              <a:ea typeface="+mn-ea"/>
              <a:cs typeface="+mn-cs"/>
            </a:endParaRPr>
          </a:p>
          <a:p>
            <a:r>
              <a:rPr lang="en" altLang="ko-KR" sz="1200" kern="1200" dirty="0">
                <a:solidFill>
                  <a:schemeClr val="tx1"/>
                </a:solidFill>
                <a:effectLst/>
                <a:latin typeface="+mn-lt"/>
                <a:ea typeface="+mn-ea"/>
                <a:cs typeface="+mn-cs"/>
              </a:rPr>
              <a:t>Second, unlike the existing lectures, where only the name of the lecture was written, you can check the learning process and evaluation history stored in the blockchain to understand the content and level of the lecture more accurately.</a:t>
            </a:r>
            <a:br>
              <a:rPr lang="en" altLang="ko-KR" sz="1200" kern="1200" dirty="0">
                <a:solidFill>
                  <a:schemeClr val="tx1"/>
                </a:solidFill>
                <a:effectLst/>
                <a:latin typeface="+mn-lt"/>
                <a:ea typeface="+mn-ea"/>
                <a:cs typeface="+mn-cs"/>
              </a:rPr>
            </a:br>
            <a:endParaRPr lang="en" altLang="ko-KR" sz="1200" kern="1200" dirty="0">
              <a:solidFill>
                <a:schemeClr val="tx1"/>
              </a:solidFill>
              <a:effectLst/>
              <a:latin typeface="+mn-lt"/>
              <a:ea typeface="+mn-ea"/>
              <a:cs typeface="+mn-cs"/>
            </a:endParaRPr>
          </a:p>
          <a:p>
            <a:r>
              <a:rPr lang="en" altLang="ko-KR" sz="1200" kern="1200" dirty="0">
                <a:solidFill>
                  <a:schemeClr val="tx1"/>
                </a:solidFill>
                <a:effectLst/>
                <a:latin typeface="+mn-lt"/>
                <a:ea typeface="+mn-ea"/>
                <a:cs typeface="+mn-cs"/>
              </a:rPr>
              <a:t>Finally, it is possible to solve the problem that the certificate issuer could not be trusted.</a:t>
            </a:r>
          </a:p>
          <a:p>
            <a:r>
              <a:rPr lang="en" altLang="ko-KR" sz="1200" kern="1200" dirty="0">
                <a:solidFill>
                  <a:schemeClr val="tx1"/>
                </a:solidFill>
                <a:effectLst/>
                <a:latin typeface="+mn-lt"/>
                <a:ea typeface="+mn-ea"/>
                <a:cs typeface="+mn-cs"/>
              </a:rPr>
              <a:t>All learning courses are stored in the blockchain, providing transparent evaluation procedures, and our service allows anyone to take, create, and provide certification services.</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36</a:t>
            </a:fld>
            <a:endParaRPr lang="ko-KR" altLang="en-US"/>
          </a:p>
        </p:txBody>
      </p:sp>
    </p:spTree>
    <p:extLst>
      <p:ext uri="{BB962C8B-B14F-4D97-AF65-F5344CB8AC3E}">
        <p14:creationId xmlns:p14="http://schemas.microsoft.com/office/powerpoint/2010/main" val="2627521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kern="1200" dirty="0">
                <a:solidFill>
                  <a:schemeClr val="tx1"/>
                </a:solidFill>
                <a:effectLst/>
                <a:latin typeface="+mn-lt"/>
                <a:ea typeface="+mn-ea"/>
                <a:cs typeface="+mn-cs"/>
              </a:rPr>
              <a:t>It is expensive to record information on the Ethereum blockchain network.</a:t>
            </a:r>
          </a:p>
          <a:p>
            <a:r>
              <a:rPr lang="en" altLang="ko-KR" sz="1200" kern="1200" dirty="0">
                <a:solidFill>
                  <a:schemeClr val="tx1"/>
                </a:solidFill>
                <a:effectLst/>
                <a:latin typeface="+mn-lt"/>
                <a:ea typeface="+mn-ea"/>
                <a:cs typeface="+mn-cs"/>
              </a:rPr>
              <a:t>First, you can think of ways to optimize smart contract code more.</a:t>
            </a:r>
          </a:p>
          <a:p>
            <a:r>
              <a:rPr lang="en" altLang="ko-KR" sz="1200" kern="1200" dirty="0">
                <a:solidFill>
                  <a:schemeClr val="tx1"/>
                </a:solidFill>
                <a:effectLst/>
                <a:latin typeface="+mn-lt"/>
                <a:ea typeface="+mn-ea"/>
                <a:cs typeface="+mn-cs"/>
              </a:rPr>
              <a:t>In addition, if solidity code other than Ethereum is moved to a cheaper </a:t>
            </a:r>
            <a:r>
              <a:rPr lang="en" altLang="ko-KR" sz="1200" kern="1200" dirty="0" err="1">
                <a:solidFill>
                  <a:schemeClr val="tx1"/>
                </a:solidFill>
                <a:effectLst/>
                <a:latin typeface="+mn-lt"/>
                <a:ea typeface="+mn-ea"/>
                <a:cs typeface="+mn-cs"/>
              </a:rPr>
              <a:t>mainnet</a:t>
            </a:r>
            <a:r>
              <a:rPr lang="en" altLang="ko-KR" sz="1200" kern="1200" dirty="0">
                <a:solidFill>
                  <a:schemeClr val="tx1"/>
                </a:solidFill>
                <a:effectLst/>
                <a:latin typeface="+mn-lt"/>
                <a:ea typeface="+mn-ea"/>
                <a:cs typeface="+mn-cs"/>
              </a:rPr>
              <a:t> such as Tron(</a:t>
            </a:r>
            <a:r>
              <a:rPr lang="ko-KR" altLang="en-US" sz="1200" kern="1200" dirty="0" err="1">
                <a:solidFill>
                  <a:schemeClr val="tx1"/>
                </a:solidFill>
                <a:effectLst/>
                <a:latin typeface="+mn-lt"/>
                <a:ea typeface="+mn-ea"/>
                <a:cs typeface="+mn-cs"/>
              </a:rPr>
              <a:t>트론</a:t>
            </a:r>
            <a:r>
              <a:rPr lang="en-US" altLang="ko-KR" sz="1200" kern="1200" dirty="0">
                <a:solidFill>
                  <a:schemeClr val="tx1"/>
                </a:solidFill>
                <a:effectLst/>
                <a:latin typeface="+mn-lt"/>
                <a:ea typeface="+mn-ea"/>
                <a:cs typeface="+mn-cs"/>
              </a:rPr>
              <a:t>) </a:t>
            </a:r>
            <a:r>
              <a:rPr lang="en" altLang="ko-KR" sz="1200" kern="1200" dirty="0">
                <a:solidFill>
                  <a:schemeClr val="tx1"/>
                </a:solidFill>
                <a:effectLst/>
                <a:latin typeface="+mn-lt"/>
                <a:ea typeface="+mn-ea"/>
                <a:cs typeface="+mn-cs"/>
              </a:rPr>
              <a:t>and Clayton(</a:t>
            </a:r>
            <a:r>
              <a:rPr lang="ko-KR" altLang="en-US" sz="1200" kern="1200" dirty="0" err="1">
                <a:solidFill>
                  <a:schemeClr val="tx1"/>
                </a:solidFill>
                <a:effectLst/>
                <a:latin typeface="+mn-lt"/>
                <a:ea typeface="+mn-ea"/>
                <a:cs typeface="+mn-cs"/>
              </a:rPr>
              <a:t>클레이튼</a:t>
            </a:r>
            <a:r>
              <a:rPr lang="en-US" altLang="ko-KR" sz="1200" kern="1200" dirty="0">
                <a:solidFill>
                  <a:schemeClr val="tx1"/>
                </a:solidFill>
                <a:effectLst/>
                <a:latin typeface="+mn-lt"/>
                <a:ea typeface="+mn-ea"/>
                <a:cs typeface="+mn-cs"/>
              </a:rPr>
              <a:t>), </a:t>
            </a:r>
            <a:r>
              <a:rPr lang="en" altLang="ko-KR" sz="1200" kern="1200" dirty="0">
                <a:solidFill>
                  <a:schemeClr val="tx1"/>
                </a:solidFill>
                <a:effectLst/>
                <a:latin typeface="+mn-lt"/>
                <a:ea typeface="+mn-ea"/>
                <a:cs typeface="+mn-cs"/>
              </a:rPr>
              <a:t>it is expected that the service will be cheap at 320</a:t>
            </a:r>
            <a:r>
              <a:rPr lang="ko-KR" altLang="en-US" sz="1200" kern="1200" dirty="0">
                <a:solidFill>
                  <a:schemeClr val="tx1"/>
                </a:solidFill>
                <a:effectLst/>
                <a:latin typeface="+mn-lt"/>
                <a:ea typeface="+mn-ea"/>
                <a:cs typeface="+mn-cs"/>
              </a:rPr>
              <a:t>원 </a:t>
            </a:r>
            <a:r>
              <a:rPr lang="en" altLang="ko-KR" sz="1200" kern="1200" dirty="0">
                <a:solidFill>
                  <a:schemeClr val="tx1"/>
                </a:solidFill>
                <a:effectLst/>
                <a:latin typeface="+mn-lt"/>
                <a:ea typeface="+mn-ea"/>
                <a:cs typeface="+mn-cs"/>
              </a:rPr>
              <a:t>for Clayton and 80</a:t>
            </a:r>
            <a:r>
              <a:rPr lang="ko-KR" altLang="en-US" sz="1200" kern="1200" dirty="0">
                <a:solidFill>
                  <a:schemeClr val="tx1"/>
                </a:solidFill>
                <a:effectLst/>
                <a:latin typeface="+mn-lt"/>
                <a:ea typeface="+mn-ea"/>
                <a:cs typeface="+mn-cs"/>
              </a:rPr>
              <a:t>원 </a:t>
            </a:r>
            <a:r>
              <a:rPr lang="en" altLang="ko-KR" sz="1200" kern="1200" dirty="0">
                <a:solidFill>
                  <a:schemeClr val="tx1"/>
                </a:solidFill>
                <a:effectLst/>
                <a:latin typeface="+mn-lt"/>
                <a:ea typeface="+mn-ea"/>
                <a:cs typeface="+mn-cs"/>
              </a:rPr>
              <a:t>for Tron.</a:t>
            </a:r>
          </a:p>
          <a:p>
            <a:endParaRPr lang="en" altLang="ko-KR" sz="1200" kern="1200" dirty="0">
              <a:solidFill>
                <a:schemeClr val="tx1"/>
              </a:solidFill>
              <a:effectLst/>
              <a:latin typeface="+mn-lt"/>
              <a:ea typeface="+mn-ea"/>
              <a:cs typeface="+mn-cs"/>
            </a:endParaRPr>
          </a:p>
          <a:p>
            <a:r>
              <a:rPr lang="en" altLang="ko-KR" sz="1200" kern="1200" dirty="0">
                <a:solidFill>
                  <a:schemeClr val="tx1"/>
                </a:solidFill>
                <a:effectLst/>
                <a:latin typeface="+mn-lt"/>
                <a:ea typeface="+mn-ea"/>
                <a:cs typeface="+mn-cs"/>
              </a:rPr>
              <a:t>You can trade class ownership by applying NFT to classes, and you can also think of a model that distributes gains among students.</a:t>
            </a:r>
          </a:p>
          <a:p>
            <a:r>
              <a:rPr lang="en" altLang="ko-KR" sz="1200" kern="1200" dirty="0">
                <a:solidFill>
                  <a:schemeClr val="tx1"/>
                </a:solidFill>
                <a:effectLst/>
                <a:latin typeface="+mn-lt"/>
                <a:ea typeface="+mn-ea"/>
                <a:cs typeface="+mn-cs"/>
              </a:rPr>
              <a:t>Transaction conditions can be set so that profits are returned to the instructor every time a lecture is traded. I think we can also specify conditions for the amount paid by the student.</a:t>
            </a:r>
          </a:p>
          <a:p>
            <a:r>
              <a:rPr lang="en" altLang="ko-KR" sz="1200" kern="1200" dirty="0">
                <a:solidFill>
                  <a:schemeClr val="tx1"/>
                </a:solidFill>
                <a:effectLst/>
                <a:latin typeface="+mn-lt"/>
                <a:ea typeface="+mn-ea"/>
                <a:cs typeface="+mn-cs"/>
              </a:rPr>
              <a:t>NFT is expected to bring more diverse business models.</a:t>
            </a:r>
            <a:br>
              <a:rPr lang="en" altLang="ko-KR" sz="1200" kern="1200" dirty="0">
                <a:solidFill>
                  <a:schemeClr val="tx1"/>
                </a:solidFill>
                <a:effectLst/>
                <a:latin typeface="+mn-lt"/>
                <a:ea typeface="+mn-ea"/>
                <a:cs typeface="+mn-cs"/>
              </a:rPr>
            </a:br>
            <a:endParaRPr lang="en" altLang="ko-KR" sz="1200" kern="1200" dirty="0">
              <a:solidFill>
                <a:schemeClr val="tx1"/>
              </a:solidFill>
              <a:effectLst/>
              <a:latin typeface="+mn-lt"/>
              <a:ea typeface="+mn-ea"/>
              <a:cs typeface="+mn-cs"/>
            </a:endParaRPr>
          </a:p>
          <a:p>
            <a:r>
              <a:rPr lang="en" altLang="ko-KR" sz="1200" kern="1200" dirty="0">
                <a:solidFill>
                  <a:schemeClr val="tx1"/>
                </a:solidFill>
                <a:effectLst/>
                <a:latin typeface="+mn-lt"/>
                <a:ea typeface="+mn-ea"/>
                <a:cs typeface="+mn-cs"/>
              </a:rPr>
              <a:t>1.5 million won(150</a:t>
            </a:r>
            <a:r>
              <a:rPr lang="ko-KR" altLang="en-US" sz="1200" kern="1200" dirty="0">
                <a:solidFill>
                  <a:schemeClr val="tx1"/>
                </a:solidFill>
                <a:effectLst/>
                <a:latin typeface="+mn-lt"/>
                <a:ea typeface="+mn-ea"/>
                <a:cs typeface="+mn-cs"/>
              </a:rPr>
              <a:t>만원</a:t>
            </a:r>
            <a:r>
              <a:rPr lang="en-US" altLang="ko-KR" sz="1200" kern="1200" dirty="0">
                <a:solidFill>
                  <a:schemeClr val="tx1"/>
                </a:solidFill>
                <a:effectLst/>
                <a:latin typeface="+mn-lt"/>
                <a:ea typeface="+mn-ea"/>
                <a:cs typeface="+mn-cs"/>
              </a:rPr>
              <a:t>) </a:t>
            </a:r>
            <a:r>
              <a:rPr lang="en" altLang="ko-KR" sz="1200" kern="1200" dirty="0">
                <a:solidFill>
                  <a:schemeClr val="tx1"/>
                </a:solidFill>
                <a:effectLst/>
                <a:latin typeface="+mn-lt"/>
                <a:ea typeface="+mn-ea"/>
                <a:cs typeface="+mn-cs"/>
              </a:rPr>
              <a:t>for Ether, 320 won(320</a:t>
            </a:r>
            <a:r>
              <a:rPr lang="ko-KR" altLang="en-US" sz="1200" kern="1200" dirty="0">
                <a:solidFill>
                  <a:schemeClr val="tx1"/>
                </a:solidFill>
                <a:effectLst/>
                <a:latin typeface="+mn-lt"/>
                <a:ea typeface="+mn-ea"/>
                <a:cs typeface="+mn-cs"/>
              </a:rPr>
              <a:t>원</a:t>
            </a:r>
            <a:r>
              <a:rPr lang="en-US" altLang="ko-KR" sz="1200" kern="1200" dirty="0">
                <a:solidFill>
                  <a:schemeClr val="tx1"/>
                </a:solidFill>
                <a:effectLst/>
                <a:latin typeface="+mn-lt"/>
                <a:ea typeface="+mn-ea"/>
                <a:cs typeface="+mn-cs"/>
              </a:rPr>
              <a:t>) </a:t>
            </a:r>
            <a:r>
              <a:rPr lang="en" altLang="ko-KR" sz="1200" kern="1200" dirty="0">
                <a:solidFill>
                  <a:schemeClr val="tx1"/>
                </a:solidFill>
                <a:effectLst/>
                <a:latin typeface="+mn-lt"/>
                <a:ea typeface="+mn-ea"/>
                <a:cs typeface="+mn-cs"/>
              </a:rPr>
              <a:t>for Clayton, 80 won(80</a:t>
            </a:r>
            <a:r>
              <a:rPr lang="ko-KR" altLang="en-US" sz="1200" kern="1200" dirty="0">
                <a:solidFill>
                  <a:schemeClr val="tx1"/>
                </a:solidFill>
                <a:effectLst/>
                <a:latin typeface="+mn-lt"/>
                <a:ea typeface="+mn-ea"/>
                <a:cs typeface="+mn-cs"/>
              </a:rPr>
              <a:t>원</a:t>
            </a:r>
            <a:r>
              <a:rPr lang="en-US" altLang="ko-KR" sz="1200" kern="1200" dirty="0">
                <a:solidFill>
                  <a:schemeClr val="tx1"/>
                </a:solidFill>
                <a:effectLst/>
                <a:latin typeface="+mn-lt"/>
                <a:ea typeface="+mn-ea"/>
                <a:cs typeface="+mn-cs"/>
              </a:rPr>
              <a:t>) </a:t>
            </a:r>
            <a:r>
              <a:rPr lang="en" altLang="ko-KR" sz="1200" kern="1200" dirty="0">
                <a:solidFill>
                  <a:schemeClr val="tx1"/>
                </a:solidFill>
                <a:effectLst/>
                <a:latin typeface="+mn-lt"/>
                <a:ea typeface="+mn-ea"/>
                <a:cs typeface="+mn-cs"/>
              </a:rPr>
              <a:t>for Tron.</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37</a:t>
            </a:fld>
            <a:endParaRPr lang="ko-KR" altLang="en-US"/>
          </a:p>
        </p:txBody>
      </p:sp>
    </p:spTree>
    <p:extLst>
      <p:ext uri="{BB962C8B-B14F-4D97-AF65-F5344CB8AC3E}">
        <p14:creationId xmlns:p14="http://schemas.microsoft.com/office/powerpoint/2010/main" val="1356762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kern="1200" dirty="0">
                <a:solidFill>
                  <a:schemeClr val="tx1"/>
                </a:solidFill>
                <a:effectLst/>
                <a:latin typeface="+mn-lt"/>
                <a:ea typeface="+mn-ea"/>
                <a:cs typeface="+mn-cs"/>
              </a:rPr>
              <a:t>It's our development schedule.</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38</a:t>
            </a:fld>
            <a:endParaRPr lang="ko-KR" altLang="en-US"/>
          </a:p>
        </p:txBody>
      </p:sp>
    </p:spTree>
    <p:extLst>
      <p:ext uri="{BB962C8B-B14F-4D97-AF65-F5344CB8AC3E}">
        <p14:creationId xmlns:p14="http://schemas.microsoft.com/office/powerpoint/2010/main" val="242170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kern="1200" dirty="0">
                <a:solidFill>
                  <a:schemeClr val="tx1"/>
                </a:solidFill>
                <a:effectLst/>
                <a:latin typeface="+mn-lt"/>
                <a:ea typeface="+mn-ea"/>
                <a:cs typeface="+mn-cs"/>
              </a:rPr>
              <a:t>This is the division of roles of each team member in this project.</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39</a:t>
            </a:fld>
            <a:endParaRPr lang="ko-KR" altLang="en-US"/>
          </a:p>
        </p:txBody>
      </p:sp>
    </p:spTree>
    <p:extLst>
      <p:ext uri="{BB962C8B-B14F-4D97-AF65-F5344CB8AC3E}">
        <p14:creationId xmlns:p14="http://schemas.microsoft.com/office/powerpoint/2010/main" val="813919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kern="1200" dirty="0">
                <a:solidFill>
                  <a:schemeClr val="tx1"/>
                </a:solidFill>
                <a:effectLst/>
                <a:latin typeface="+mn-lt"/>
                <a:ea typeface="+mn-ea"/>
                <a:cs typeface="+mn-cs"/>
              </a:rPr>
              <a:t>Lastly, I will talk about the contents of industry-academic cooperation activities.</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40</a:t>
            </a:fld>
            <a:endParaRPr lang="ko-KR" altLang="en-US"/>
          </a:p>
        </p:txBody>
      </p:sp>
    </p:spTree>
    <p:extLst>
      <p:ext uri="{BB962C8B-B14F-4D97-AF65-F5344CB8AC3E}">
        <p14:creationId xmlns:p14="http://schemas.microsoft.com/office/powerpoint/2010/main" val="1092789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이러한 문제들을 블록체인의 탈중앙성</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투명성</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불변성 특성을 사용하여 해결할 수 있을 것으로 판단하였습니다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블록체인을 사용하여 학습 데이터 </a:t>
            </a:r>
            <a:r>
              <a:rPr lang="ko-KR" altLang="ko-KR" sz="1800" dirty="0" err="1">
                <a:effectLst/>
                <a:ea typeface="맑은 고딕" panose="020B0503020000020004" pitchFamily="50" charset="-127"/>
                <a:cs typeface="Times New Roman" panose="02020603050405020304" pitchFamily="18" charset="0"/>
              </a:rPr>
              <a:t>위변조를</a:t>
            </a:r>
            <a:r>
              <a:rPr lang="ko-KR" altLang="ko-KR" sz="1800" dirty="0">
                <a:effectLst/>
                <a:ea typeface="맑은 고딕" panose="020B0503020000020004" pitchFamily="50" charset="-127"/>
                <a:cs typeface="Times New Roman" panose="02020603050405020304" pitchFamily="18" charset="0"/>
              </a:rPr>
              <a:t> 막고</a:t>
            </a:r>
            <a:endParaRPr lang="en-US" altLang="ko-KR" sz="1800" dirty="0">
              <a:effectLst/>
              <a:ea typeface="맑은 고딕" panose="020B0503020000020004" pitchFamily="50" charset="-127"/>
              <a:cs typeface="Times New Roman" panose="02020603050405020304" pitchFamily="18" charset="0"/>
            </a:endParaRPr>
          </a:p>
          <a:p>
            <a:r>
              <a:rPr lang="ko-KR" altLang="ko-KR" sz="1800" dirty="0">
                <a:effectLst/>
                <a:ea typeface="맑은 고딕" panose="020B0503020000020004" pitchFamily="50" charset="-127"/>
                <a:cs typeface="Times New Roman" panose="02020603050405020304" pitchFamily="18" charset="0"/>
              </a:rPr>
              <a:t>학습 진행 과정을 블록체인에 기록하여 투명한 평가 절차를 제공하며</a:t>
            </a:r>
            <a:endParaRPr lang="en-US" altLang="ko-KR" sz="1800" dirty="0">
              <a:effectLst/>
              <a:ea typeface="맑은 고딕" panose="020B0503020000020004" pitchFamily="50" charset="-127"/>
              <a:cs typeface="Times New Roman" panose="02020603050405020304" pitchFamily="18" charset="0"/>
            </a:endParaRPr>
          </a:p>
          <a:p>
            <a:r>
              <a:rPr lang="ko-KR" altLang="ko-KR" sz="1800" dirty="0">
                <a:effectLst/>
                <a:ea typeface="맑은 고딕" panose="020B0503020000020004" pitchFamily="50" charset="-127"/>
                <a:cs typeface="Times New Roman" panose="02020603050405020304" pitchFamily="18" charset="0"/>
              </a:rPr>
              <a:t>누구나 강의를 만들고 증명</a:t>
            </a:r>
            <a:r>
              <a:rPr lang="ko-KR" altLang="en-US" sz="1800" dirty="0">
                <a:effectLst/>
                <a:ea typeface="맑은 고딕" panose="020B0503020000020004" pitchFamily="50" charset="-127"/>
                <a:cs typeface="Times New Roman" panose="02020603050405020304" pitchFamily="18" charset="0"/>
              </a:rPr>
              <a:t>할 수 있습</a:t>
            </a:r>
            <a:r>
              <a:rPr lang="ko-KR" altLang="ko-KR" sz="1800" dirty="0">
                <a:effectLst/>
                <a:ea typeface="맑은 고딕" panose="020B0503020000020004" pitchFamily="50" charset="-127"/>
                <a:cs typeface="Times New Roman" panose="02020603050405020304" pitchFamily="18" charset="0"/>
              </a:rPr>
              <a:t>니다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4</a:t>
            </a:fld>
            <a:endParaRPr lang="ko-KR" altLang="en-US"/>
          </a:p>
        </p:txBody>
      </p:sp>
    </p:spTree>
    <p:extLst>
      <p:ext uri="{BB962C8B-B14F-4D97-AF65-F5344CB8AC3E}">
        <p14:creationId xmlns:p14="http://schemas.microsoft.com/office/powerpoint/2010/main" val="3639790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sz="1200" kern="1200" dirty="0">
                <a:solidFill>
                  <a:schemeClr val="tx1"/>
                </a:solidFill>
                <a:effectLst/>
                <a:latin typeface="+mn-lt"/>
                <a:ea typeface="+mn-ea"/>
                <a:cs typeface="+mn-cs"/>
              </a:rPr>
              <a:t>Through industry-academic cooperation mentoring, we can receive continuous feedback on the planned part and to get the contents of the launch, intermediate, and final report.</a:t>
            </a:r>
          </a:p>
          <a:p>
            <a:r>
              <a:rPr lang="en" altLang="ko-KR" sz="1200" kern="1200" dirty="0">
                <a:solidFill>
                  <a:schemeClr val="tx1"/>
                </a:solidFill>
                <a:effectLst/>
                <a:latin typeface="+mn-lt"/>
                <a:ea typeface="+mn-ea"/>
                <a:cs typeface="+mn-cs"/>
              </a:rPr>
              <a:t>We were able o check the project output, check the progress, and get feedback.</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41</a:t>
            </a:fld>
            <a:endParaRPr lang="ko-KR" altLang="en-US"/>
          </a:p>
        </p:txBody>
      </p:sp>
    </p:spTree>
    <p:extLst>
      <p:ext uri="{BB962C8B-B14F-4D97-AF65-F5344CB8AC3E}">
        <p14:creationId xmlns:p14="http://schemas.microsoft.com/office/powerpoint/2010/main" val="1576817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감사합니다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42</a:t>
            </a:fld>
            <a:endParaRPr lang="ko-KR" altLang="en-US"/>
          </a:p>
        </p:txBody>
      </p:sp>
    </p:spTree>
    <p:extLst>
      <p:ext uri="{BB962C8B-B14F-4D97-AF65-F5344CB8AC3E}">
        <p14:creationId xmlns:p14="http://schemas.microsoft.com/office/powerpoint/2010/main" val="330782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저희가 개발한 서비스 바름은 </a:t>
            </a:r>
            <a:r>
              <a:rPr lang="en-US" altLang="ko-KR" sz="1800" dirty="0">
                <a:effectLst/>
                <a:ea typeface="맑은 고딕" panose="020B0503020000020004" pitchFamily="50" charset="-127"/>
                <a:cs typeface="Times New Roman" panose="02020603050405020304" pitchFamily="18" charset="0"/>
              </a:rPr>
              <a:t>QR</a:t>
            </a:r>
            <a:r>
              <a:rPr lang="ko-KR" altLang="ko-KR" sz="1800" dirty="0">
                <a:effectLst/>
                <a:ea typeface="맑은 고딕" panose="020B0503020000020004" pitchFamily="50" charset="-127"/>
                <a:cs typeface="Times New Roman" panose="02020603050405020304" pitchFamily="18" charset="0"/>
              </a:rPr>
              <a:t>코드로 수강한 교육 과정을 한 번에 증명할 수 있는 블록체인 기반 학습 인증 서비스입니다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5</a:t>
            </a:fld>
            <a:endParaRPr lang="ko-KR" altLang="en-US"/>
          </a:p>
        </p:txBody>
      </p:sp>
    </p:spTree>
    <p:extLst>
      <p:ext uri="{BB962C8B-B14F-4D97-AF65-F5344CB8AC3E}">
        <p14:creationId xmlns:p14="http://schemas.microsoft.com/office/powerpoint/2010/main" val="2476054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바름은 블록체인으로 학습 데이터의 안정성과 투명성을 보장하여 </a:t>
            </a:r>
            <a:r>
              <a:rPr lang="ko-KR" altLang="ko-KR" sz="1800" dirty="0" err="1">
                <a:effectLst/>
                <a:ea typeface="맑은 고딕" panose="020B0503020000020004" pitchFamily="50" charset="-127"/>
                <a:cs typeface="Times New Roman" panose="02020603050405020304" pitchFamily="18" charset="0"/>
              </a:rPr>
              <a:t>위변조를</a:t>
            </a:r>
            <a:r>
              <a:rPr lang="ko-KR" altLang="ko-KR" sz="1800" dirty="0">
                <a:effectLst/>
                <a:ea typeface="맑은 고딕" panose="020B0503020000020004" pitchFamily="50" charset="-127"/>
                <a:cs typeface="Times New Roman" panose="02020603050405020304" pitchFamily="18" charset="0"/>
              </a:rPr>
              <a:t> 방지할 수 있습니다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학습 진행 과정을 파악하여 평가 시스템의 공정성을 확보하고 학습 과정에 대한 신뢰성을 줄 수 있도록 하였습니다</a:t>
            </a:r>
            <a:r>
              <a:rPr lang="en-US" altLang="ko-KR" sz="1800" dirty="0">
                <a:effectLst/>
                <a:ea typeface="맑은 고딕" panose="020B0503020000020004" pitchFamily="50" charset="-127"/>
                <a:cs typeface="Times New Roman" panose="02020603050405020304" pitchFamily="18" charset="0"/>
              </a:rPr>
              <a:t>.</a:t>
            </a:r>
          </a:p>
          <a:p>
            <a:r>
              <a:rPr lang="ko-KR" altLang="ko-KR" sz="1800" dirty="0">
                <a:effectLst/>
                <a:ea typeface="맑은 고딕" panose="020B0503020000020004" pitchFamily="50" charset="-127"/>
                <a:cs typeface="Times New Roman" panose="02020603050405020304" pitchFamily="18" charset="0"/>
              </a:rPr>
              <a:t>누구나 학습 컨텐츠를 공급하고 소비할 수 있으며 인증할 수 있는 환경을 만드는 것이 바름의 목표입니다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6</a:t>
            </a:fld>
            <a:endParaRPr lang="ko-KR" altLang="en-US"/>
          </a:p>
        </p:txBody>
      </p:sp>
    </p:spTree>
    <p:extLst>
      <p:ext uri="{BB962C8B-B14F-4D97-AF65-F5344CB8AC3E}">
        <p14:creationId xmlns:p14="http://schemas.microsoft.com/office/powerpoint/2010/main" val="1248645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ko-KR" sz="1800" dirty="0">
                <a:effectLst/>
                <a:ea typeface="맑은 고딕" panose="020B0503020000020004" pitchFamily="50" charset="-127"/>
                <a:cs typeface="Times New Roman" panose="02020603050405020304" pitchFamily="18" charset="0"/>
              </a:rPr>
              <a:t>따라서 요구 조건으로 크게 강의 수강</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강의 수강 인증</a:t>
            </a:r>
            <a:r>
              <a:rPr lang="en-US" altLang="ko-KR" sz="1800" dirty="0">
                <a:effectLst/>
                <a:ea typeface="맑은 고딕" panose="020B0503020000020004" pitchFamily="50" charset="-127"/>
                <a:cs typeface="Times New Roman" panose="02020603050405020304" pitchFamily="18" charset="0"/>
              </a:rPr>
              <a:t>, </a:t>
            </a:r>
            <a:r>
              <a:rPr lang="ko-KR" altLang="ko-KR" sz="1800" dirty="0">
                <a:effectLst/>
                <a:ea typeface="맑은 고딕" panose="020B0503020000020004" pitchFamily="50" charset="-127"/>
                <a:cs typeface="Times New Roman" panose="02020603050405020304" pitchFamily="18" charset="0"/>
              </a:rPr>
              <a:t>강의 생성 기능이 있습니다</a:t>
            </a:r>
            <a:r>
              <a:rPr lang="en-US" altLang="ko-KR" sz="1800" dirty="0">
                <a:effectLst/>
                <a:ea typeface="맑은 고딕" panose="020B0503020000020004" pitchFamily="50" charset="-127"/>
                <a:cs typeface="Times New Roman" panose="02020603050405020304" pitchFamily="18" charset="0"/>
              </a:rPr>
              <a:t>.</a:t>
            </a:r>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7</a:t>
            </a:fld>
            <a:endParaRPr lang="ko-KR" altLang="en-US"/>
          </a:p>
        </p:txBody>
      </p:sp>
    </p:spTree>
    <p:extLst>
      <p:ext uri="{BB962C8B-B14F-4D97-AF65-F5344CB8AC3E}">
        <p14:creationId xmlns:p14="http://schemas.microsoft.com/office/powerpoint/2010/main" val="673549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블록체인은</a:t>
            </a:r>
            <a:r>
              <a:rPr lang="en-US" altLang="ko-KR" dirty="0"/>
              <a:t> </a:t>
            </a:r>
            <a:r>
              <a:rPr lang="ko-KR" altLang="en-US" dirty="0"/>
              <a:t>거래내역을 묶어 블록을 구성하고 해시를 이용하여 블록을 체인처럼 연결하여 다수가 분산 저장하는 알고리즘입니다</a:t>
            </a:r>
            <a:r>
              <a:rPr lang="en-US" altLang="ko-KR" dirty="0"/>
              <a:t>.</a:t>
            </a:r>
          </a:p>
          <a:p>
            <a:r>
              <a:rPr lang="ko-KR" altLang="en-US" dirty="0"/>
              <a:t>신뢰성</a:t>
            </a:r>
            <a:r>
              <a:rPr lang="en-US" altLang="ko-KR" dirty="0"/>
              <a:t>, </a:t>
            </a:r>
            <a:r>
              <a:rPr lang="ko-KR" altLang="en-US" dirty="0"/>
              <a:t>안전성</a:t>
            </a:r>
            <a:r>
              <a:rPr lang="en-US" altLang="ko-KR" dirty="0"/>
              <a:t>, </a:t>
            </a:r>
            <a:r>
              <a:rPr lang="ko-KR" altLang="en-US" dirty="0"/>
              <a:t>탈중앙화 특성을 가지며</a:t>
            </a:r>
            <a:endParaRPr lang="en-US" altLang="ko-KR" dirty="0"/>
          </a:p>
          <a:p>
            <a:r>
              <a:rPr lang="ko-KR" altLang="en-US" dirty="0" err="1"/>
              <a:t>위변조가</a:t>
            </a:r>
            <a:r>
              <a:rPr lang="ko-KR" altLang="en-US" dirty="0"/>
              <a:t> 거의 불가능하고</a:t>
            </a:r>
            <a:r>
              <a:rPr lang="en-US" altLang="ko-KR" dirty="0"/>
              <a:t> </a:t>
            </a:r>
            <a:r>
              <a:rPr lang="ko-KR" altLang="en-US" dirty="0"/>
              <a:t>중개 기관 없이 안전한 거래와 데이터 처리가 가능합니다</a:t>
            </a:r>
            <a:r>
              <a:rPr lang="en-US" altLang="ko-KR" dirty="0"/>
              <a:t>.</a:t>
            </a:r>
          </a:p>
          <a:p>
            <a:r>
              <a:rPr lang="ko-KR" altLang="en-US" dirty="0"/>
              <a:t>교육 분야에 도입하여 데이터 안정성</a:t>
            </a:r>
            <a:r>
              <a:rPr lang="en-US" altLang="ko-KR" dirty="0"/>
              <a:t>, </a:t>
            </a:r>
            <a:r>
              <a:rPr lang="ko-KR" altLang="en-US" dirty="0"/>
              <a:t>투명성</a:t>
            </a:r>
            <a:r>
              <a:rPr lang="en-US" altLang="ko-KR" dirty="0"/>
              <a:t>, </a:t>
            </a:r>
            <a:r>
              <a:rPr lang="ko-KR" altLang="en-US" dirty="0"/>
              <a:t>형평성 문제를 해결할 수 있습니다</a:t>
            </a:r>
            <a:r>
              <a:rPr lang="en-US" altLang="ko-KR" dirty="0"/>
              <a:t>.</a:t>
            </a:r>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9</a:t>
            </a:fld>
            <a:endParaRPr lang="ko-KR" altLang="en-US"/>
          </a:p>
        </p:txBody>
      </p:sp>
    </p:spTree>
    <p:extLst>
      <p:ext uri="{BB962C8B-B14F-4D97-AF65-F5344CB8AC3E}">
        <p14:creationId xmlns:p14="http://schemas.microsoft.com/office/powerpoint/2010/main" val="540868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이더리움은</a:t>
            </a:r>
            <a:r>
              <a:rPr lang="ko-KR" altLang="en-US" dirty="0"/>
              <a:t> 암호 </a:t>
            </a:r>
            <a:r>
              <a:rPr lang="ko-KR" altLang="en-US" dirty="0" err="1"/>
              <a:t>화페</a:t>
            </a:r>
            <a:r>
              <a:rPr lang="ko-KR" altLang="en-US" dirty="0"/>
              <a:t> </a:t>
            </a:r>
            <a:r>
              <a:rPr lang="ko-KR" altLang="en-US" dirty="0" err="1"/>
              <a:t>이더와</a:t>
            </a:r>
            <a:r>
              <a:rPr lang="ko-KR" altLang="en-US" dirty="0"/>
              <a:t> 분산형 어플리케이션 구동하는 커뮤니티 운영 플랫폼입니다</a:t>
            </a:r>
            <a:r>
              <a:rPr lang="en-US" altLang="ko-KR" dirty="0"/>
              <a:t>.</a:t>
            </a:r>
          </a:p>
          <a:p>
            <a:r>
              <a:rPr lang="ko-KR" altLang="en-US" dirty="0"/>
              <a:t>튜링 완전성을 지원하는 언어 </a:t>
            </a:r>
            <a:r>
              <a:rPr lang="ko-KR" altLang="en-US" dirty="0" err="1"/>
              <a:t>솔리디티를</a:t>
            </a:r>
            <a:r>
              <a:rPr lang="ko-KR" altLang="en-US" dirty="0"/>
              <a:t> 내장하고 있고</a:t>
            </a:r>
            <a:r>
              <a:rPr lang="en-US" altLang="ko-KR" dirty="0"/>
              <a:t> </a:t>
            </a:r>
            <a:r>
              <a:rPr lang="ko-KR" altLang="en-US" dirty="0"/>
              <a:t>탈중앙화 어플리케이션 개발이 가능합니다</a:t>
            </a:r>
            <a:r>
              <a:rPr lang="en-US" altLang="ko-KR" dirty="0"/>
              <a:t>.</a:t>
            </a:r>
          </a:p>
          <a:p>
            <a:r>
              <a:rPr lang="ko-KR" altLang="en-US" dirty="0"/>
              <a:t>스마트 컨트랙트 도입하여</a:t>
            </a:r>
            <a:r>
              <a:rPr lang="en-US" altLang="ko-KR" dirty="0"/>
              <a:t> </a:t>
            </a:r>
            <a:r>
              <a:rPr lang="ko-KR" altLang="en-US" dirty="0"/>
              <a:t>위변조 방지가 필요한 계약 작성이 가능합니다</a:t>
            </a:r>
            <a:r>
              <a:rPr lang="en-US" altLang="ko-KR" dirty="0"/>
              <a:t>.</a:t>
            </a:r>
          </a:p>
          <a:p>
            <a:r>
              <a:rPr lang="ko-KR" altLang="en-US" dirty="0"/>
              <a:t>스마트 </a:t>
            </a:r>
            <a:r>
              <a:rPr lang="ko-KR" altLang="en-US" dirty="0" err="1"/>
              <a:t>컨트랙트는</a:t>
            </a:r>
            <a:r>
              <a:rPr lang="ko-KR" altLang="en-US" dirty="0"/>
              <a:t> 자동 실행</a:t>
            </a:r>
            <a:r>
              <a:rPr lang="en-US" altLang="ko-KR" dirty="0"/>
              <a:t>, </a:t>
            </a:r>
            <a:r>
              <a:rPr lang="ko-KR" altLang="en-US" dirty="0"/>
              <a:t>예측 가능한 결과</a:t>
            </a:r>
            <a:r>
              <a:rPr lang="en-US" altLang="ko-KR" dirty="0"/>
              <a:t>, </a:t>
            </a:r>
            <a:r>
              <a:rPr lang="ko-KR" altLang="en-US" dirty="0"/>
              <a:t>공공 기록</a:t>
            </a:r>
            <a:r>
              <a:rPr lang="en-US" altLang="ko-KR" dirty="0"/>
              <a:t>, </a:t>
            </a:r>
            <a:r>
              <a:rPr lang="ko-KR" altLang="en-US" dirty="0"/>
              <a:t>개인 정보 보호</a:t>
            </a:r>
            <a:r>
              <a:rPr lang="en-US" altLang="ko-KR" dirty="0"/>
              <a:t>, </a:t>
            </a:r>
            <a:r>
              <a:rPr lang="ko-KR" altLang="en-US" dirty="0"/>
              <a:t>공개된 조건의 특징을 가집니다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C50E562C-D1A2-495B-B858-63E1A1013E9E}" type="slidenum">
              <a:rPr lang="ko-KR" altLang="en-US" smtClean="0"/>
              <a:t>10</a:t>
            </a:fld>
            <a:endParaRPr lang="ko-KR" altLang="en-US"/>
          </a:p>
        </p:txBody>
      </p:sp>
    </p:spTree>
    <p:extLst>
      <p:ext uri="{BB962C8B-B14F-4D97-AF65-F5344CB8AC3E}">
        <p14:creationId xmlns:p14="http://schemas.microsoft.com/office/powerpoint/2010/main" val="3960882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6/23/22</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430721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6/23/22</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37290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6/23/22</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0921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6/23/22</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06360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6/23/22</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12957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6/23/22</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7562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6/23/22</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56159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6/23/22</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3616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6/23/22</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8623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6/23/22</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33633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6/23/22</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066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lIns="109728" tIns="109728" rIns="109728" bIns="91440" anchor="ctr"/>
          <a:lstStyle>
            <a:lvl1pPr algn="l">
              <a:defRPr sz="1000" spc="70">
                <a:solidFill>
                  <a:schemeClr val="tx1">
                    <a:tint val="75000"/>
                  </a:schemeClr>
                </a:solidFill>
              </a:defRPr>
            </a:lvl1pPr>
          </a:lstStyle>
          <a:p>
            <a:fld id="{4A8D24A4-5FEC-4062-8995-EB21925B3B40}" type="datetime1">
              <a:rPr lang="en-US" smtClean="0"/>
              <a:t>6/23/22</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lIns="109728" tIns="109728" rIns="109728" bIns="91440" anchor="ctr"/>
          <a:lstStyle>
            <a:lvl1pPr algn="ctr">
              <a:defRPr sz="1000" spc="7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lIns="109728" tIns="109728" rIns="109728" bIns="91440" anchor="ctr"/>
          <a:lstStyle>
            <a:lvl1pPr algn="r">
              <a:defRPr sz="1000" spc="7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04300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10000"/>
        </a:lnSpc>
        <a:spcBef>
          <a:spcPct val="0"/>
        </a:spcBef>
        <a:buNone/>
        <a:defRPr sz="5400" b="1" kern="1200" spc="100">
          <a:solidFill>
            <a:schemeClr val="tx2"/>
          </a:solidFill>
          <a:latin typeface="+mj-lt"/>
          <a:ea typeface="+mj-ea"/>
          <a:cs typeface="+mj-cs"/>
        </a:defRPr>
      </a:lvl1pPr>
    </p:titleStyle>
    <p:bodyStyle>
      <a:lvl1pPr marL="228600" indent="-228600" algn="l" defTabSz="914400" rtl="0" eaLnBrk="1" latinLnBrk="0" hangingPunct="1">
        <a:lnSpc>
          <a:spcPct val="114000"/>
        </a:lnSpc>
        <a:spcBef>
          <a:spcPts val="1000"/>
        </a:spcBef>
        <a:buClr>
          <a:schemeClr val="tx2">
            <a:lumMod val="75000"/>
            <a:lumOff val="25000"/>
          </a:schemeClr>
        </a:buClr>
        <a:buFont typeface="Arial" panose="020B0604020202020204" pitchFamily="34" charset="0"/>
        <a:buChar char="•"/>
        <a:defRPr sz="2000" kern="1200" spc="70">
          <a:solidFill>
            <a:schemeClr val="tx2"/>
          </a:solidFill>
          <a:latin typeface="+mn-lt"/>
          <a:ea typeface="+mn-ea"/>
          <a:cs typeface="+mn-cs"/>
        </a:defRPr>
      </a:lvl1pPr>
      <a:lvl2pPr marL="685800" indent="-228600" algn="l" defTabSz="914400" rtl="0" eaLnBrk="1" latinLnBrk="0" hangingPunct="1">
        <a:lnSpc>
          <a:spcPct val="114000"/>
        </a:lnSpc>
        <a:spcBef>
          <a:spcPts val="500"/>
        </a:spcBef>
        <a:buClr>
          <a:schemeClr val="tx2">
            <a:lumMod val="75000"/>
            <a:lumOff val="25000"/>
          </a:schemeClr>
        </a:buClr>
        <a:buFont typeface="Arial" panose="020B0604020202020204" pitchFamily="34" charset="0"/>
        <a:buChar char="•"/>
        <a:defRPr sz="1800" kern="1200" spc="70">
          <a:solidFill>
            <a:schemeClr val="tx2"/>
          </a:solidFill>
          <a:latin typeface="+mn-lt"/>
          <a:ea typeface="+mn-ea"/>
          <a:cs typeface="+mn-cs"/>
        </a:defRPr>
      </a:lvl2pPr>
      <a:lvl3pPr marL="1143000" indent="-228600" algn="l" defTabSz="914400" rtl="0" eaLnBrk="1" latinLnBrk="0" hangingPunct="1">
        <a:lnSpc>
          <a:spcPct val="114000"/>
        </a:lnSpc>
        <a:spcBef>
          <a:spcPts val="500"/>
        </a:spcBef>
        <a:buClr>
          <a:schemeClr val="tx2">
            <a:lumMod val="75000"/>
            <a:lumOff val="25000"/>
          </a:schemeClr>
        </a:buClr>
        <a:buFont typeface="Arial" panose="020B0604020202020204" pitchFamily="34" charset="0"/>
        <a:buChar char="•"/>
        <a:defRPr sz="1600" kern="1200" spc="70">
          <a:solidFill>
            <a:schemeClr val="tx2"/>
          </a:solidFill>
          <a:latin typeface="+mn-lt"/>
          <a:ea typeface="+mn-ea"/>
          <a:cs typeface="+mn-cs"/>
        </a:defRPr>
      </a:lvl3pPr>
      <a:lvl4pPr marL="1600200" indent="-228600" algn="l" defTabSz="914400" rtl="0" eaLnBrk="1" latinLnBrk="0" hangingPunct="1">
        <a:lnSpc>
          <a:spcPct val="114000"/>
        </a:lnSpc>
        <a:spcBef>
          <a:spcPts val="500"/>
        </a:spcBef>
        <a:buClr>
          <a:schemeClr val="tx2">
            <a:lumMod val="75000"/>
            <a:lumOff val="25000"/>
          </a:schemeClr>
        </a:buClr>
        <a:buFont typeface="Arial" panose="020B0604020202020204" pitchFamily="34" charset="0"/>
        <a:buChar char="•"/>
        <a:defRPr sz="1400" kern="1200" spc="70">
          <a:solidFill>
            <a:schemeClr val="tx2"/>
          </a:solidFill>
          <a:latin typeface="+mn-lt"/>
          <a:ea typeface="+mn-ea"/>
          <a:cs typeface="+mn-cs"/>
        </a:defRPr>
      </a:lvl4pPr>
      <a:lvl5pPr marL="2057400" indent="-228600" algn="l" defTabSz="914400" rtl="0" eaLnBrk="1" latinLnBrk="0" hangingPunct="1">
        <a:lnSpc>
          <a:spcPct val="114000"/>
        </a:lnSpc>
        <a:spcBef>
          <a:spcPts val="500"/>
        </a:spcBef>
        <a:buClr>
          <a:schemeClr val="tx2">
            <a:lumMod val="75000"/>
            <a:lumOff val="25000"/>
          </a:schemeClr>
        </a:buClr>
        <a:buFont typeface="Arial" panose="020B0604020202020204" pitchFamily="34" charset="0"/>
        <a:buChar char="•"/>
        <a:defRPr sz="1400" kern="1200" spc="7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42.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a:extLst>
              <a:ext uri="{FF2B5EF4-FFF2-40B4-BE49-F238E27FC236}">
                <a16:creationId xmlns:a16="http://schemas.microsoft.com/office/drawing/2014/main" id="{33191DE5-1687-4C9C-A087-CC08FE1718F7}"/>
              </a:ext>
            </a:extLst>
          </p:cNvPr>
          <p:cNvPicPr>
            <a:picLocks noChangeAspect="1"/>
          </p:cNvPicPr>
          <p:nvPr/>
        </p:nvPicPr>
        <p:blipFill rotWithShape="1">
          <a:blip r:embed="rId3">
            <a:alphaModFix amt="40000"/>
          </a:blip>
          <a:srcRect t="8891" r="-1" b="12418"/>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C3F3EB90-3F30-C66B-A5C1-F8AA6FA278B2}"/>
              </a:ext>
            </a:extLst>
          </p:cNvPr>
          <p:cNvSpPr>
            <a:spLocks noGrp="1"/>
          </p:cNvSpPr>
          <p:nvPr>
            <p:ph type="ctrTitle"/>
          </p:nvPr>
        </p:nvSpPr>
        <p:spPr>
          <a:xfrm>
            <a:off x="2562606" y="1122363"/>
            <a:ext cx="7063739" cy="2387600"/>
          </a:xfrm>
        </p:spPr>
        <p:txBody>
          <a:bodyPr>
            <a:normAutofit/>
          </a:bodyPr>
          <a:lstStyle/>
          <a:p>
            <a:r>
              <a:rPr lang="ko-KR" altLang="en-US" sz="5000">
                <a:solidFill>
                  <a:srgbClr val="FFFFFF"/>
                </a:solidFill>
              </a:rPr>
              <a:t>이더리움 기반 학습 인증 서비스 </a:t>
            </a:r>
            <a:r>
              <a:rPr lang="en-US" altLang="ko-KR" sz="5000">
                <a:solidFill>
                  <a:srgbClr val="FFFFFF"/>
                </a:solidFill>
              </a:rPr>
              <a:t>“</a:t>
            </a:r>
            <a:r>
              <a:rPr lang="ko-KR" altLang="en-US" sz="5000">
                <a:solidFill>
                  <a:srgbClr val="FFFFFF"/>
                </a:solidFill>
              </a:rPr>
              <a:t>바름</a:t>
            </a:r>
            <a:r>
              <a:rPr lang="en-US" altLang="ko-KR" sz="5000">
                <a:solidFill>
                  <a:srgbClr val="FFFFFF"/>
                </a:solidFill>
              </a:rPr>
              <a:t>”</a:t>
            </a:r>
            <a:r>
              <a:rPr lang="ko-KR" altLang="en-US" sz="5000">
                <a:solidFill>
                  <a:srgbClr val="FFFFFF"/>
                </a:solidFill>
              </a:rPr>
              <a:t> 개발</a:t>
            </a:r>
          </a:p>
        </p:txBody>
      </p:sp>
      <p:sp>
        <p:nvSpPr>
          <p:cNvPr id="3" name="부제목 2">
            <a:extLst>
              <a:ext uri="{FF2B5EF4-FFF2-40B4-BE49-F238E27FC236}">
                <a16:creationId xmlns:a16="http://schemas.microsoft.com/office/drawing/2014/main" id="{0D05FEF2-E3A3-D386-6FA1-F596B41EB6C7}"/>
              </a:ext>
            </a:extLst>
          </p:cNvPr>
          <p:cNvSpPr>
            <a:spLocks noGrp="1"/>
          </p:cNvSpPr>
          <p:nvPr>
            <p:ph type="subTitle" idx="1"/>
          </p:nvPr>
        </p:nvSpPr>
        <p:spPr>
          <a:xfrm>
            <a:off x="2562606" y="3602038"/>
            <a:ext cx="7063739" cy="1655762"/>
          </a:xfrm>
        </p:spPr>
        <p:txBody>
          <a:bodyPr>
            <a:normAutofit/>
          </a:bodyPr>
          <a:lstStyle/>
          <a:p>
            <a:r>
              <a:rPr lang="ko-KR" altLang="en-US">
                <a:solidFill>
                  <a:srgbClr val="FFFFFF"/>
                </a:solidFill>
              </a:rPr>
              <a:t>이승윤</a:t>
            </a:r>
            <a:r>
              <a:rPr lang="en-US" altLang="ko-KR">
                <a:solidFill>
                  <a:srgbClr val="FFFFFF"/>
                </a:solidFill>
              </a:rPr>
              <a:t>, </a:t>
            </a:r>
            <a:r>
              <a:rPr lang="ko-KR" altLang="en-US">
                <a:solidFill>
                  <a:srgbClr val="FFFFFF"/>
                </a:solidFill>
              </a:rPr>
              <a:t>김유미</a:t>
            </a:r>
            <a:r>
              <a:rPr lang="en-US" altLang="ko-KR">
                <a:solidFill>
                  <a:srgbClr val="FFFFFF"/>
                </a:solidFill>
              </a:rPr>
              <a:t>, </a:t>
            </a:r>
            <a:r>
              <a:rPr lang="ko-KR" altLang="en-US">
                <a:solidFill>
                  <a:srgbClr val="FFFFFF"/>
                </a:solidFill>
              </a:rPr>
              <a:t>심재영</a:t>
            </a:r>
          </a:p>
        </p:txBody>
      </p:sp>
    </p:spTree>
    <p:extLst>
      <p:ext uri="{BB962C8B-B14F-4D97-AF65-F5344CB8AC3E}">
        <p14:creationId xmlns:p14="http://schemas.microsoft.com/office/powerpoint/2010/main" val="3919043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A2D5F7-1688-2C69-9844-44FCB086155D}"/>
              </a:ext>
            </a:extLst>
          </p:cNvPr>
          <p:cNvSpPr>
            <a:spLocks noGrp="1"/>
          </p:cNvSpPr>
          <p:nvPr>
            <p:ph type="title"/>
          </p:nvPr>
        </p:nvSpPr>
        <p:spPr/>
        <p:txBody>
          <a:bodyPr/>
          <a:lstStyle/>
          <a:p>
            <a:r>
              <a:rPr lang="ko-KR" altLang="en-US"/>
              <a:t>이더리움</a:t>
            </a:r>
            <a:endParaRPr lang="ko-KR" altLang="en-US" dirty="0"/>
          </a:p>
        </p:txBody>
      </p:sp>
      <p:sp>
        <p:nvSpPr>
          <p:cNvPr id="3" name="내용 개체 틀 2">
            <a:extLst>
              <a:ext uri="{FF2B5EF4-FFF2-40B4-BE49-F238E27FC236}">
                <a16:creationId xmlns:a16="http://schemas.microsoft.com/office/drawing/2014/main" id="{669EE90B-B253-F7B4-F128-99A22083FCB9}"/>
              </a:ext>
            </a:extLst>
          </p:cNvPr>
          <p:cNvSpPr>
            <a:spLocks noGrp="1"/>
          </p:cNvSpPr>
          <p:nvPr>
            <p:ph idx="1"/>
          </p:nvPr>
        </p:nvSpPr>
        <p:spPr/>
        <p:txBody>
          <a:bodyPr/>
          <a:lstStyle/>
          <a:p>
            <a:r>
              <a:rPr lang="ko-KR" altLang="en-US" dirty="0"/>
              <a:t>암호 </a:t>
            </a:r>
            <a:r>
              <a:rPr lang="ko-KR" altLang="en-US" dirty="0" err="1"/>
              <a:t>화페</a:t>
            </a:r>
            <a:r>
              <a:rPr lang="ko-KR" altLang="en-US" dirty="0"/>
              <a:t> </a:t>
            </a:r>
            <a:r>
              <a:rPr lang="ko-KR" altLang="en-US" dirty="0" err="1"/>
              <a:t>이더와</a:t>
            </a:r>
            <a:r>
              <a:rPr lang="ko-KR" altLang="en-US" dirty="0"/>
              <a:t> 분산형 어플리케이션 구동하는 커뮤니티 운영 플랫폼</a:t>
            </a:r>
            <a:endParaRPr lang="en-US" altLang="ko-KR" dirty="0"/>
          </a:p>
          <a:p>
            <a:r>
              <a:rPr lang="ko-KR" altLang="en-US" dirty="0"/>
              <a:t>튜링 완전성 지원 언어 내장</a:t>
            </a:r>
            <a:r>
              <a:rPr lang="en-US" altLang="ko-KR" dirty="0"/>
              <a:t>, </a:t>
            </a:r>
            <a:r>
              <a:rPr lang="ko-KR" altLang="en-US" dirty="0"/>
              <a:t>탈중앙화 어플리케이션 개발 가능</a:t>
            </a:r>
            <a:endParaRPr lang="en-US" altLang="ko-KR" dirty="0"/>
          </a:p>
          <a:p>
            <a:r>
              <a:rPr lang="ko-KR" altLang="en-US" dirty="0"/>
              <a:t>스마트 컨트랙트 도입</a:t>
            </a:r>
            <a:r>
              <a:rPr lang="en-US" altLang="ko-KR" dirty="0"/>
              <a:t>, </a:t>
            </a:r>
            <a:r>
              <a:rPr lang="ko-KR" altLang="en-US" dirty="0" err="1"/>
              <a:t>위변조</a:t>
            </a:r>
            <a:r>
              <a:rPr lang="ko-KR" altLang="en-US" dirty="0"/>
              <a:t> 방지가 필요한 계약 작성 가능</a:t>
            </a:r>
            <a:endParaRPr lang="en-US" altLang="ko-KR" dirty="0"/>
          </a:p>
          <a:p>
            <a:r>
              <a:rPr lang="ko-KR" altLang="en-US" dirty="0"/>
              <a:t>스마트 </a:t>
            </a:r>
            <a:r>
              <a:rPr lang="ko-KR" altLang="en-US" dirty="0" err="1"/>
              <a:t>컨트랙트는</a:t>
            </a:r>
            <a:r>
              <a:rPr lang="ko-KR" altLang="en-US" dirty="0"/>
              <a:t> 자동 실행</a:t>
            </a:r>
            <a:r>
              <a:rPr lang="en-US" altLang="ko-KR" dirty="0"/>
              <a:t>, </a:t>
            </a:r>
            <a:r>
              <a:rPr lang="ko-KR" altLang="en-US" dirty="0"/>
              <a:t>예측 가능한 결과</a:t>
            </a:r>
            <a:r>
              <a:rPr lang="en-US" altLang="ko-KR" dirty="0"/>
              <a:t>, </a:t>
            </a:r>
            <a:r>
              <a:rPr lang="ko-KR" altLang="en-US" dirty="0"/>
              <a:t>공공 기록</a:t>
            </a:r>
            <a:r>
              <a:rPr lang="en-US" altLang="ko-KR" dirty="0"/>
              <a:t>, </a:t>
            </a:r>
            <a:r>
              <a:rPr lang="ko-KR" altLang="en-US" dirty="0"/>
              <a:t>개인 정보 보호</a:t>
            </a:r>
            <a:r>
              <a:rPr lang="en-US" altLang="ko-KR" dirty="0"/>
              <a:t>, </a:t>
            </a:r>
            <a:r>
              <a:rPr lang="ko-KR" altLang="en-US" dirty="0"/>
              <a:t>공개된 조건의 특징 가짐</a:t>
            </a:r>
            <a:endParaRPr lang="en-US" altLang="ko-KR" dirty="0"/>
          </a:p>
        </p:txBody>
      </p:sp>
    </p:spTree>
    <p:extLst>
      <p:ext uri="{BB962C8B-B14F-4D97-AF65-F5344CB8AC3E}">
        <p14:creationId xmlns:p14="http://schemas.microsoft.com/office/powerpoint/2010/main" val="327985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ABAB43-0C76-2970-F0D4-C5EA16C90891}"/>
              </a:ext>
            </a:extLst>
          </p:cNvPr>
          <p:cNvSpPr>
            <a:spLocks noGrp="1"/>
          </p:cNvSpPr>
          <p:nvPr>
            <p:ph type="title"/>
          </p:nvPr>
        </p:nvSpPr>
        <p:spPr/>
        <p:txBody>
          <a:bodyPr/>
          <a:lstStyle/>
          <a:p>
            <a:r>
              <a:rPr lang="ko-KR" altLang="en-US"/>
              <a:t>트러플과 가나슈</a:t>
            </a:r>
            <a:endParaRPr lang="ko-KR" altLang="en-US" dirty="0"/>
          </a:p>
        </p:txBody>
      </p:sp>
      <p:graphicFrame>
        <p:nvGraphicFramePr>
          <p:cNvPr id="22" name="내용 개체 틀 2">
            <a:extLst>
              <a:ext uri="{FF2B5EF4-FFF2-40B4-BE49-F238E27FC236}">
                <a16:creationId xmlns:a16="http://schemas.microsoft.com/office/drawing/2014/main" id="{0346B182-7857-9B45-C542-1ED938766052}"/>
              </a:ext>
            </a:extLst>
          </p:cNvPr>
          <p:cNvGraphicFramePr>
            <a:graphicFrameLocks noGrp="1"/>
          </p:cNvGraphicFramePr>
          <p:nvPr>
            <p:ph idx="1"/>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0583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제목 1">
            <a:extLst>
              <a:ext uri="{FF2B5EF4-FFF2-40B4-BE49-F238E27FC236}">
                <a16:creationId xmlns:a16="http://schemas.microsoft.com/office/drawing/2014/main" id="{E0D80A4A-935E-61A0-0D71-4B7375118728}"/>
              </a:ext>
            </a:extLst>
          </p:cNvPr>
          <p:cNvSpPr>
            <a:spLocks noGrp="1"/>
          </p:cNvSpPr>
          <p:nvPr>
            <p:ph type="title"/>
          </p:nvPr>
        </p:nvSpPr>
        <p:spPr>
          <a:xfrm>
            <a:off x="777240" y="777240"/>
            <a:ext cx="4606280" cy="2493876"/>
          </a:xfrm>
        </p:spPr>
        <p:txBody>
          <a:bodyPr anchor="b">
            <a:normAutofit/>
          </a:bodyPr>
          <a:lstStyle/>
          <a:p>
            <a:r>
              <a:rPr lang="en-US" altLang="ko-KR" sz="4400"/>
              <a:t>QR</a:t>
            </a:r>
            <a:r>
              <a:rPr lang="ko-KR" altLang="en-US" sz="4400"/>
              <a:t>코드</a:t>
            </a:r>
          </a:p>
        </p:txBody>
      </p:sp>
      <p:sp>
        <p:nvSpPr>
          <p:cNvPr id="3" name="내용 개체 틀 2">
            <a:extLst>
              <a:ext uri="{FF2B5EF4-FFF2-40B4-BE49-F238E27FC236}">
                <a16:creationId xmlns:a16="http://schemas.microsoft.com/office/drawing/2014/main" id="{AEF76C9A-E4F9-E9A8-6E09-2D7F257D6D68}"/>
              </a:ext>
            </a:extLst>
          </p:cNvPr>
          <p:cNvSpPr>
            <a:spLocks noGrp="1"/>
          </p:cNvSpPr>
          <p:nvPr>
            <p:ph idx="1"/>
          </p:nvPr>
        </p:nvSpPr>
        <p:spPr>
          <a:xfrm>
            <a:off x="777240" y="3428999"/>
            <a:ext cx="4606280" cy="2747963"/>
          </a:xfrm>
        </p:spPr>
        <p:txBody>
          <a:bodyPr anchor="t">
            <a:normAutofit/>
          </a:bodyPr>
          <a:lstStyle/>
          <a:p>
            <a:r>
              <a:rPr lang="ko-KR" altLang="en-US" sz="1800" dirty="0"/>
              <a:t>흑백 격자무늬의 패턴 코드</a:t>
            </a:r>
            <a:endParaRPr lang="en-US" altLang="ko-KR" sz="1800" dirty="0"/>
          </a:p>
          <a:p>
            <a:r>
              <a:rPr lang="ko-KR" altLang="en-US" sz="1800" dirty="0"/>
              <a:t>바코드가 </a:t>
            </a:r>
            <a:r>
              <a:rPr lang="en-US" altLang="ko-KR" sz="1800" dirty="0"/>
              <a:t>1</a:t>
            </a:r>
            <a:r>
              <a:rPr lang="ko-KR" altLang="en-US" sz="1800" dirty="0"/>
              <a:t>차원이었다면 </a:t>
            </a:r>
            <a:r>
              <a:rPr lang="en-US" altLang="ko-KR" sz="1800" dirty="0"/>
              <a:t>QR</a:t>
            </a:r>
            <a:r>
              <a:rPr lang="ko-KR" altLang="en-US" sz="1800" dirty="0"/>
              <a:t>코드는 </a:t>
            </a:r>
            <a:r>
              <a:rPr lang="en-US" altLang="ko-KR" sz="1800" dirty="0"/>
              <a:t>2</a:t>
            </a:r>
            <a:r>
              <a:rPr lang="ko-KR" altLang="en-US" sz="1800" dirty="0"/>
              <a:t>차원 형태 </a:t>
            </a:r>
            <a:r>
              <a:rPr lang="en-US" altLang="ko-KR" sz="1800" dirty="0"/>
              <a:t>-&gt;</a:t>
            </a:r>
            <a:r>
              <a:rPr lang="ko-KR" altLang="en-US" sz="1800" dirty="0"/>
              <a:t> 더 많은 정보</a:t>
            </a:r>
            <a:r>
              <a:rPr lang="en-US" altLang="ko-KR" sz="1800" dirty="0"/>
              <a:t>, </a:t>
            </a:r>
            <a:r>
              <a:rPr lang="ko-KR" altLang="en-US" sz="1800" dirty="0"/>
              <a:t>더 작은 공간</a:t>
            </a:r>
            <a:endParaRPr lang="en-US" altLang="ko-KR" sz="1800" dirty="0"/>
          </a:p>
          <a:p>
            <a:r>
              <a:rPr lang="ko-KR" altLang="en-US" sz="1800" dirty="0"/>
              <a:t>오염과 손상에 강하며 방향과 무관하게 인식 가능</a:t>
            </a:r>
            <a:endParaRPr lang="en-US" altLang="ko-KR" sz="1800" dirty="0"/>
          </a:p>
        </p:txBody>
      </p:sp>
      <p:sp>
        <p:nvSpPr>
          <p:cNvPr id="23"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4"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25" name="Oval 16">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7">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8">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9">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0">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QR 코드 단색으로 채워진">
            <a:extLst>
              <a:ext uri="{FF2B5EF4-FFF2-40B4-BE49-F238E27FC236}">
                <a16:creationId xmlns:a16="http://schemas.microsoft.com/office/drawing/2014/main" id="{24A218FF-48E7-ADAF-8268-7D85FB4B1B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99594" y="2480831"/>
            <a:ext cx="3536756" cy="3536756"/>
          </a:xfrm>
          <a:prstGeom prst="rect">
            <a:avLst/>
          </a:prstGeom>
        </p:spPr>
      </p:pic>
    </p:spTree>
    <p:extLst>
      <p:ext uri="{BB962C8B-B14F-4D97-AF65-F5344CB8AC3E}">
        <p14:creationId xmlns:p14="http://schemas.microsoft.com/office/powerpoint/2010/main" val="121434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27E6DF-E0E8-2CD9-621A-AC4409D825FF}"/>
              </a:ext>
            </a:extLst>
          </p:cNvPr>
          <p:cNvSpPr>
            <a:spLocks noGrp="1"/>
          </p:cNvSpPr>
          <p:nvPr>
            <p:ph type="title"/>
          </p:nvPr>
        </p:nvSpPr>
        <p:spPr/>
        <p:txBody>
          <a:bodyPr/>
          <a:lstStyle/>
          <a:p>
            <a:r>
              <a:rPr lang="ko-KR" altLang="en-US"/>
              <a:t>요구사항</a:t>
            </a:r>
            <a:endParaRPr lang="ko-KR" altLang="en-US" dirty="0"/>
          </a:p>
        </p:txBody>
      </p:sp>
      <p:sp>
        <p:nvSpPr>
          <p:cNvPr id="3" name="내용 개체 틀 2">
            <a:extLst>
              <a:ext uri="{FF2B5EF4-FFF2-40B4-BE49-F238E27FC236}">
                <a16:creationId xmlns:a16="http://schemas.microsoft.com/office/drawing/2014/main" id="{259A8581-0F6F-A522-CC26-39684D3F12B8}"/>
              </a:ext>
            </a:extLst>
          </p:cNvPr>
          <p:cNvSpPr>
            <a:spLocks noGrp="1"/>
          </p:cNvSpPr>
          <p:nvPr>
            <p:ph idx="1"/>
          </p:nvPr>
        </p:nvSpPr>
        <p:spPr/>
        <p:txBody>
          <a:bodyPr/>
          <a:lstStyle/>
          <a:p>
            <a:r>
              <a:rPr lang="ko-KR" altLang="en-US" dirty="0"/>
              <a:t>계정</a:t>
            </a:r>
            <a:endParaRPr lang="en-US" altLang="ko-KR" dirty="0"/>
          </a:p>
          <a:p>
            <a:r>
              <a:rPr lang="ko-KR" altLang="en-US" dirty="0"/>
              <a:t>강의 검색</a:t>
            </a:r>
            <a:endParaRPr lang="en-US" altLang="ko-KR" dirty="0"/>
          </a:p>
          <a:p>
            <a:r>
              <a:rPr lang="ko-KR" altLang="en-US" dirty="0"/>
              <a:t>강의 수강</a:t>
            </a:r>
            <a:endParaRPr lang="en-US" altLang="ko-KR" dirty="0"/>
          </a:p>
          <a:p>
            <a:r>
              <a:rPr lang="ko-KR" altLang="en-US" dirty="0"/>
              <a:t>강의 생성</a:t>
            </a:r>
            <a:endParaRPr lang="en-US" altLang="ko-KR" dirty="0"/>
          </a:p>
          <a:p>
            <a:r>
              <a:rPr lang="ko-KR" altLang="en-US" dirty="0"/>
              <a:t>블록체인을 통한 학습 진행 과정 저장</a:t>
            </a:r>
            <a:endParaRPr lang="en-US" altLang="ko-KR" dirty="0"/>
          </a:p>
          <a:p>
            <a:r>
              <a:rPr lang="ko-KR" altLang="en-US" dirty="0"/>
              <a:t>블록체인을 통한 수업 수료 인증</a:t>
            </a:r>
            <a:endParaRPr lang="en-US" altLang="ko-KR" dirty="0"/>
          </a:p>
          <a:p>
            <a:r>
              <a:rPr lang="en-US" altLang="ko-KR" dirty="0"/>
              <a:t>QR</a:t>
            </a:r>
            <a:r>
              <a:rPr lang="ko-KR" altLang="en-US" dirty="0"/>
              <a:t>코드로 수료 확인</a:t>
            </a:r>
          </a:p>
        </p:txBody>
      </p:sp>
    </p:spTree>
    <p:extLst>
      <p:ext uri="{BB962C8B-B14F-4D97-AF65-F5344CB8AC3E}">
        <p14:creationId xmlns:p14="http://schemas.microsoft.com/office/powerpoint/2010/main" val="267884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E33C87D2-0D91-A626-21F4-3C2B4212B98E}"/>
              </a:ext>
            </a:extLst>
          </p:cNvPr>
          <p:cNvSpPr>
            <a:spLocks noGrp="1"/>
          </p:cNvSpPr>
          <p:nvPr>
            <p:ph type="title"/>
          </p:nvPr>
        </p:nvSpPr>
        <p:spPr>
          <a:xfrm>
            <a:off x="770878" y="952023"/>
            <a:ext cx="10773422" cy="1797530"/>
          </a:xfrm>
        </p:spPr>
        <p:txBody>
          <a:bodyPr anchor="t">
            <a:normAutofit/>
          </a:bodyPr>
          <a:lstStyle/>
          <a:p>
            <a:r>
              <a:rPr lang="en-US" altLang="ko-KR" sz="4400"/>
              <a:t>QR</a:t>
            </a:r>
            <a:r>
              <a:rPr lang="ko-KR" altLang="en-US" sz="4400"/>
              <a:t>코드로 한 번에 수강한 교육 과정을 증명</a:t>
            </a:r>
          </a:p>
        </p:txBody>
      </p:sp>
      <p:graphicFrame>
        <p:nvGraphicFramePr>
          <p:cNvPr id="5" name="내용 개체 틀 2">
            <a:extLst>
              <a:ext uri="{FF2B5EF4-FFF2-40B4-BE49-F238E27FC236}">
                <a16:creationId xmlns:a16="http://schemas.microsoft.com/office/drawing/2014/main" id="{E8C65434-B70E-0D28-8E90-8EA8F43E5974}"/>
              </a:ext>
            </a:extLst>
          </p:cNvPr>
          <p:cNvGraphicFramePr>
            <a:graphicFrameLocks noGrp="1"/>
          </p:cNvGraphicFramePr>
          <p:nvPr>
            <p:ph idx="1"/>
            <p:extLst>
              <p:ext uri="{D42A27DB-BD31-4B8C-83A1-F6EECF244321}">
                <p14:modId xmlns:p14="http://schemas.microsoft.com/office/powerpoint/2010/main" val="3992385569"/>
              </p:ext>
            </p:extLst>
          </p:nvPr>
        </p:nvGraphicFramePr>
        <p:xfrm>
          <a:off x="777875" y="2886075"/>
          <a:ext cx="10658475" cy="329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222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60" name="Freeform: Shape 59">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62"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63" name="Oval 62">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A989C3CD-2351-655C-46FC-0CD40640C01A}"/>
              </a:ext>
            </a:extLst>
          </p:cNvPr>
          <p:cNvSpPr>
            <a:spLocks noGrp="1"/>
          </p:cNvSpPr>
          <p:nvPr>
            <p:ph type="title"/>
          </p:nvPr>
        </p:nvSpPr>
        <p:spPr>
          <a:xfrm>
            <a:off x="770878" y="952022"/>
            <a:ext cx="2862591" cy="5157049"/>
          </a:xfrm>
        </p:spPr>
        <p:txBody>
          <a:bodyPr anchor="ctr">
            <a:normAutofit/>
          </a:bodyPr>
          <a:lstStyle/>
          <a:p>
            <a:r>
              <a:rPr lang="ko-KR" altLang="en-US" sz="4400"/>
              <a:t>서비스 사용 과정</a:t>
            </a:r>
          </a:p>
        </p:txBody>
      </p:sp>
      <p:pic>
        <p:nvPicPr>
          <p:cNvPr id="15" name="그림 14">
            <a:extLst>
              <a:ext uri="{FF2B5EF4-FFF2-40B4-BE49-F238E27FC236}">
                <a16:creationId xmlns:a16="http://schemas.microsoft.com/office/drawing/2014/main" id="{A39627BC-E1AA-1748-28B6-30F8460480DC}"/>
              </a:ext>
            </a:extLst>
          </p:cNvPr>
          <p:cNvPicPr>
            <a:picLocks noChangeAspect="1"/>
          </p:cNvPicPr>
          <p:nvPr/>
        </p:nvPicPr>
        <p:blipFill>
          <a:blip r:embed="rId3"/>
          <a:stretch>
            <a:fillRect/>
          </a:stretch>
        </p:blipFill>
        <p:spPr>
          <a:xfrm>
            <a:off x="4573978" y="1274295"/>
            <a:ext cx="6780732" cy="4512501"/>
          </a:xfrm>
          <a:prstGeom prst="rect">
            <a:avLst/>
          </a:prstGeom>
        </p:spPr>
      </p:pic>
    </p:spTree>
    <p:extLst>
      <p:ext uri="{BB962C8B-B14F-4D97-AF65-F5344CB8AC3E}">
        <p14:creationId xmlns:p14="http://schemas.microsoft.com/office/powerpoint/2010/main" val="218459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0">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4"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25"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BF9A30A9-860E-A17B-E406-C9E0A23D93B1}"/>
              </a:ext>
            </a:extLst>
          </p:cNvPr>
          <p:cNvSpPr>
            <a:spLocks noGrp="1"/>
          </p:cNvSpPr>
          <p:nvPr>
            <p:ph type="title"/>
          </p:nvPr>
        </p:nvSpPr>
        <p:spPr>
          <a:xfrm>
            <a:off x="770878" y="952023"/>
            <a:ext cx="10773422" cy="1797530"/>
          </a:xfrm>
        </p:spPr>
        <p:txBody>
          <a:bodyPr anchor="t">
            <a:normAutofit/>
          </a:bodyPr>
          <a:lstStyle/>
          <a:p>
            <a:r>
              <a:rPr lang="ko-KR" altLang="en-US" sz="4400"/>
              <a:t>개발 환경</a:t>
            </a:r>
          </a:p>
        </p:txBody>
      </p:sp>
      <p:graphicFrame>
        <p:nvGraphicFramePr>
          <p:cNvPr id="32" name="내용 개체 틀 2">
            <a:extLst>
              <a:ext uri="{FF2B5EF4-FFF2-40B4-BE49-F238E27FC236}">
                <a16:creationId xmlns:a16="http://schemas.microsoft.com/office/drawing/2014/main" id="{95EE1B46-B790-9380-7F23-3881CCB34689}"/>
              </a:ext>
            </a:extLst>
          </p:cNvPr>
          <p:cNvGraphicFramePr>
            <a:graphicFrameLocks noGrp="1"/>
          </p:cNvGraphicFramePr>
          <p:nvPr>
            <p:ph idx="1"/>
            <p:extLst>
              <p:ext uri="{D42A27DB-BD31-4B8C-83A1-F6EECF244321}">
                <p14:modId xmlns:p14="http://schemas.microsoft.com/office/powerpoint/2010/main" val="1900968468"/>
              </p:ext>
            </p:extLst>
          </p:nvPr>
        </p:nvGraphicFramePr>
        <p:xfrm>
          <a:off x="777875" y="2886075"/>
          <a:ext cx="10658475" cy="329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2206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A95693-0D35-280E-B1BE-B845D132C2EB}"/>
              </a:ext>
            </a:extLst>
          </p:cNvPr>
          <p:cNvSpPr>
            <a:spLocks noGrp="1"/>
          </p:cNvSpPr>
          <p:nvPr>
            <p:ph type="title"/>
          </p:nvPr>
        </p:nvSpPr>
        <p:spPr/>
        <p:txBody>
          <a:bodyPr/>
          <a:lstStyle/>
          <a:p>
            <a:r>
              <a:rPr lang="ko-KR" altLang="en-US" dirty="0"/>
              <a:t>시스템 구조</a:t>
            </a:r>
          </a:p>
        </p:txBody>
      </p:sp>
      <p:pic>
        <p:nvPicPr>
          <p:cNvPr id="4" name="내용 개체 틀 3" descr="텍스트, iPod, 주차장, 전자기기이(가) 표시된 사진&#10;&#10;자동 생성된 설명">
            <a:extLst>
              <a:ext uri="{FF2B5EF4-FFF2-40B4-BE49-F238E27FC236}">
                <a16:creationId xmlns:a16="http://schemas.microsoft.com/office/drawing/2014/main" id="{E127641F-7BAD-D60F-8FA3-87661A89A9A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96957" y="629393"/>
            <a:ext cx="7198086" cy="6108567"/>
          </a:xfrm>
          <a:prstGeom prst="rect">
            <a:avLst/>
          </a:prstGeom>
          <a:noFill/>
          <a:ln>
            <a:noFill/>
          </a:ln>
        </p:spPr>
      </p:pic>
    </p:spTree>
    <p:extLst>
      <p:ext uri="{BB962C8B-B14F-4D97-AF65-F5344CB8AC3E}">
        <p14:creationId xmlns:p14="http://schemas.microsoft.com/office/powerpoint/2010/main" val="78795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CAA664-1C63-F6CD-9D64-2001E278B5C8}"/>
              </a:ext>
            </a:extLst>
          </p:cNvPr>
          <p:cNvSpPr>
            <a:spLocks noGrp="1"/>
          </p:cNvSpPr>
          <p:nvPr>
            <p:ph type="title"/>
          </p:nvPr>
        </p:nvSpPr>
        <p:spPr/>
        <p:txBody>
          <a:bodyPr/>
          <a:lstStyle/>
          <a:p>
            <a:r>
              <a:rPr lang="ko-KR" altLang="en-US" dirty="0"/>
              <a:t>웹</a:t>
            </a:r>
          </a:p>
        </p:txBody>
      </p:sp>
      <p:pic>
        <p:nvPicPr>
          <p:cNvPr id="4" name="내용 개체 틀 3">
            <a:extLst>
              <a:ext uri="{FF2B5EF4-FFF2-40B4-BE49-F238E27FC236}">
                <a16:creationId xmlns:a16="http://schemas.microsoft.com/office/drawing/2014/main" id="{EA8A053C-D1A5-A335-542C-3CB9B210D1B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77241" y="603737"/>
            <a:ext cx="10659110" cy="5889138"/>
          </a:xfrm>
          <a:prstGeom prst="rect">
            <a:avLst/>
          </a:prstGeom>
          <a:noFill/>
          <a:ln>
            <a:noFill/>
          </a:ln>
        </p:spPr>
      </p:pic>
    </p:spTree>
    <p:extLst>
      <p:ext uri="{BB962C8B-B14F-4D97-AF65-F5344CB8AC3E}">
        <p14:creationId xmlns:p14="http://schemas.microsoft.com/office/powerpoint/2010/main" val="856017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773AC1-F1BD-625A-E8CE-0772FBACA772}"/>
              </a:ext>
            </a:extLst>
          </p:cNvPr>
          <p:cNvSpPr>
            <a:spLocks noGrp="1"/>
          </p:cNvSpPr>
          <p:nvPr>
            <p:ph type="title"/>
          </p:nvPr>
        </p:nvSpPr>
        <p:spPr/>
        <p:txBody>
          <a:bodyPr/>
          <a:lstStyle/>
          <a:p>
            <a:r>
              <a:rPr lang="ko-KR" altLang="en-US" dirty="0"/>
              <a:t>페이지 구성</a:t>
            </a:r>
          </a:p>
        </p:txBody>
      </p:sp>
      <p:sp>
        <p:nvSpPr>
          <p:cNvPr id="3" name="내용 개체 틀 2">
            <a:extLst>
              <a:ext uri="{FF2B5EF4-FFF2-40B4-BE49-F238E27FC236}">
                <a16:creationId xmlns:a16="http://schemas.microsoft.com/office/drawing/2014/main" id="{D725099B-CB05-AE1C-4810-C2A83C9E6DDB}"/>
              </a:ext>
            </a:extLst>
          </p:cNvPr>
          <p:cNvSpPr>
            <a:spLocks noGrp="1"/>
          </p:cNvSpPr>
          <p:nvPr>
            <p:ph idx="1"/>
          </p:nvPr>
        </p:nvSpPr>
        <p:spPr/>
        <p:txBody>
          <a:bodyPr/>
          <a:lstStyle/>
          <a:p>
            <a:r>
              <a:rPr lang="ko-KR" altLang="en-US" dirty="0"/>
              <a:t>메인</a:t>
            </a:r>
            <a:endParaRPr lang="en-US" altLang="ko-KR" dirty="0"/>
          </a:p>
          <a:p>
            <a:r>
              <a:rPr lang="ko-KR" altLang="en-US" dirty="0"/>
              <a:t>로그인</a:t>
            </a:r>
            <a:r>
              <a:rPr lang="en-US" altLang="ko-KR" dirty="0"/>
              <a:t>/</a:t>
            </a:r>
            <a:r>
              <a:rPr lang="ko-KR" altLang="en-US" dirty="0"/>
              <a:t>회원가입</a:t>
            </a:r>
            <a:endParaRPr lang="en-US" altLang="ko-KR" dirty="0"/>
          </a:p>
          <a:p>
            <a:r>
              <a:rPr lang="ko-KR" altLang="en-US" dirty="0"/>
              <a:t>강의 검색</a:t>
            </a:r>
            <a:endParaRPr lang="en-US" altLang="ko-KR" dirty="0"/>
          </a:p>
          <a:p>
            <a:r>
              <a:rPr lang="ko-KR" altLang="en-US" dirty="0"/>
              <a:t>강의 정보</a:t>
            </a:r>
            <a:endParaRPr lang="en-US" altLang="ko-KR" dirty="0"/>
          </a:p>
          <a:p>
            <a:r>
              <a:rPr lang="ko-KR" altLang="en-US" dirty="0"/>
              <a:t>강의 수강</a:t>
            </a:r>
            <a:endParaRPr lang="en-US" altLang="ko-KR" dirty="0"/>
          </a:p>
          <a:p>
            <a:r>
              <a:rPr lang="ko-KR" altLang="en-US" dirty="0"/>
              <a:t>강의 공지사항</a:t>
            </a:r>
            <a:endParaRPr lang="en-US" altLang="ko-KR" dirty="0"/>
          </a:p>
          <a:p>
            <a:r>
              <a:rPr lang="ko-KR" altLang="en-US" dirty="0"/>
              <a:t>마이페이지</a:t>
            </a:r>
            <a:r>
              <a:rPr lang="en-US" altLang="ko-KR" dirty="0"/>
              <a:t>(</a:t>
            </a:r>
            <a:r>
              <a:rPr lang="ko-KR" altLang="en-US" dirty="0"/>
              <a:t>수강 중</a:t>
            </a:r>
            <a:r>
              <a:rPr lang="en-US" altLang="ko-KR" dirty="0"/>
              <a:t>,</a:t>
            </a:r>
            <a:r>
              <a:rPr lang="ko-KR" altLang="en-US" dirty="0"/>
              <a:t> 수강 완료</a:t>
            </a:r>
            <a:r>
              <a:rPr lang="en-US" altLang="ko-KR" dirty="0"/>
              <a:t>,</a:t>
            </a:r>
            <a:r>
              <a:rPr lang="ko-KR" altLang="en-US" dirty="0"/>
              <a:t> 생성 강의</a:t>
            </a:r>
            <a:r>
              <a:rPr lang="en-US" altLang="ko-KR" dirty="0"/>
              <a:t>)</a:t>
            </a:r>
          </a:p>
          <a:p>
            <a:r>
              <a:rPr lang="ko-KR" altLang="en-US" dirty="0"/>
              <a:t>강의 생성</a:t>
            </a:r>
            <a:endParaRPr lang="en-US" altLang="ko-KR" dirty="0"/>
          </a:p>
          <a:p>
            <a:r>
              <a:rPr lang="ko-KR" altLang="en-US" dirty="0"/>
              <a:t>강의 인증서</a:t>
            </a:r>
            <a:r>
              <a:rPr lang="en-US" altLang="ko-KR" dirty="0"/>
              <a:t>(</a:t>
            </a:r>
            <a:r>
              <a:rPr lang="ko-KR" altLang="en-US" dirty="0"/>
              <a:t>개별 강의</a:t>
            </a:r>
            <a:r>
              <a:rPr lang="en-US" altLang="ko-KR" dirty="0"/>
              <a:t>,</a:t>
            </a:r>
            <a:r>
              <a:rPr lang="ko-KR" altLang="en-US" dirty="0"/>
              <a:t> 전체 강의</a:t>
            </a:r>
            <a:r>
              <a:rPr lang="en-US" altLang="ko-KR" dirty="0"/>
              <a:t>)</a:t>
            </a:r>
          </a:p>
          <a:p>
            <a:endParaRPr lang="en-US" altLang="ko-KR" dirty="0"/>
          </a:p>
        </p:txBody>
      </p:sp>
    </p:spTree>
    <p:extLst>
      <p:ext uri="{BB962C8B-B14F-4D97-AF65-F5344CB8AC3E}">
        <p14:creationId xmlns:p14="http://schemas.microsoft.com/office/powerpoint/2010/main" val="2983641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F596E531-7430-4087-BC87-6EBBD9F5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761DBE9-7FE6-4545-A3E3-3CB13BEFB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제목 1">
            <a:extLst>
              <a:ext uri="{FF2B5EF4-FFF2-40B4-BE49-F238E27FC236}">
                <a16:creationId xmlns:a16="http://schemas.microsoft.com/office/drawing/2014/main" id="{F8500E9B-A87D-9EAD-DFB4-EFEB166E6AC1}"/>
              </a:ext>
            </a:extLst>
          </p:cNvPr>
          <p:cNvSpPr>
            <a:spLocks noGrp="1"/>
          </p:cNvSpPr>
          <p:nvPr>
            <p:ph type="title"/>
          </p:nvPr>
        </p:nvSpPr>
        <p:spPr>
          <a:xfrm>
            <a:off x="777240" y="777240"/>
            <a:ext cx="6765026" cy="2493876"/>
          </a:xfrm>
        </p:spPr>
        <p:txBody>
          <a:bodyPr anchor="b">
            <a:normAutofit/>
          </a:bodyPr>
          <a:lstStyle/>
          <a:p>
            <a:r>
              <a:rPr lang="ko-KR" altLang="en-US" sz="4400" dirty="0"/>
              <a:t>학습</a:t>
            </a:r>
          </a:p>
        </p:txBody>
      </p:sp>
      <p:sp>
        <p:nvSpPr>
          <p:cNvPr id="47" name="Content Placeholder 46">
            <a:extLst>
              <a:ext uri="{FF2B5EF4-FFF2-40B4-BE49-F238E27FC236}">
                <a16:creationId xmlns:a16="http://schemas.microsoft.com/office/drawing/2014/main" id="{866B7F84-35C7-E1D0-3478-39B01CC94495}"/>
              </a:ext>
            </a:extLst>
          </p:cNvPr>
          <p:cNvSpPr>
            <a:spLocks noGrp="1"/>
          </p:cNvSpPr>
          <p:nvPr>
            <p:ph idx="1"/>
          </p:nvPr>
        </p:nvSpPr>
        <p:spPr>
          <a:xfrm>
            <a:off x="777240" y="3428999"/>
            <a:ext cx="6765026" cy="2747963"/>
          </a:xfrm>
        </p:spPr>
        <p:txBody>
          <a:bodyPr anchor="t">
            <a:normAutofit/>
          </a:bodyPr>
          <a:lstStyle/>
          <a:p>
            <a:r>
              <a:rPr lang="ko-KR" altLang="en-US" sz="1800" dirty="0"/>
              <a:t>삶은 학습의 연속</a:t>
            </a:r>
            <a:endParaRPr lang="en-US" altLang="ko-KR" sz="1800" dirty="0"/>
          </a:p>
          <a:p>
            <a:r>
              <a:rPr lang="ko-KR" altLang="en-US" sz="1800" dirty="0"/>
              <a:t>공자의 논어</a:t>
            </a:r>
            <a:endParaRPr lang="en-US" altLang="ko-KR" sz="1800" dirty="0"/>
          </a:p>
          <a:p>
            <a:r>
              <a:rPr lang="ko-KR" altLang="en-US" sz="1800" dirty="0"/>
              <a:t>빨라지는 변화의 속도</a:t>
            </a:r>
            <a:endParaRPr lang="en-US" sz="1800" dirty="0"/>
          </a:p>
        </p:txBody>
      </p:sp>
      <p:grpSp>
        <p:nvGrpSpPr>
          <p:cNvPr id="54" name="decorative circles">
            <a:extLst>
              <a:ext uri="{FF2B5EF4-FFF2-40B4-BE49-F238E27FC236}">
                <a16:creationId xmlns:a16="http://schemas.microsoft.com/office/drawing/2014/main" id="{090D15CC-A235-4941-B59D-649F70CD1B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7008" y="433142"/>
            <a:ext cx="1122760" cy="6178301"/>
            <a:chOff x="8437008" y="433142"/>
            <a:chExt cx="1122760" cy="6178301"/>
          </a:xfrm>
        </p:grpSpPr>
        <p:sp>
          <p:nvSpPr>
            <p:cNvPr id="55" name="Oval 54">
              <a:extLst>
                <a:ext uri="{FF2B5EF4-FFF2-40B4-BE49-F238E27FC236}">
                  <a16:creationId xmlns:a16="http://schemas.microsoft.com/office/drawing/2014/main" id="{787532C7-1215-4178-A923-EF573EC9B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75160" y="82517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0FD62D6-D98A-489D-A5FC-24518D6F9A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28229" y="433142"/>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617A8E1-0887-4BEB-AF88-4C490056D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37008" y="5719481"/>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5DF5A22-9D25-46A9-8FC0-ED95CF464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93327" y="6145002"/>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CD8CCD3-5B43-4E89-B609-74BE058F7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6963" y="581706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그림 12">
            <a:extLst>
              <a:ext uri="{FF2B5EF4-FFF2-40B4-BE49-F238E27FC236}">
                <a16:creationId xmlns:a16="http://schemas.microsoft.com/office/drawing/2014/main" id="{375B3BF9-4B2C-B956-5FAF-D74D5FCDC58D}"/>
              </a:ext>
            </a:extLst>
          </p:cNvPr>
          <p:cNvPicPr>
            <a:picLocks noChangeAspect="1"/>
          </p:cNvPicPr>
          <p:nvPr/>
        </p:nvPicPr>
        <p:blipFill rotWithShape="1">
          <a:blip r:embed="rId3">
            <a:extLst>
              <a:ext uri="{28A0092B-C50C-407E-A947-70E740481C1C}">
                <a14:useLocalDpi xmlns:a14="http://schemas.microsoft.com/office/drawing/2010/main" val="0"/>
              </a:ext>
            </a:extLst>
          </a:blip>
          <a:srcRect t="8063" b="5245"/>
          <a:stretch/>
        </p:blipFill>
        <p:spPr bwMode="auto">
          <a:xfrm>
            <a:off x="4710218" y="1666441"/>
            <a:ext cx="7178711" cy="35539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6573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23EFA8-804E-68BD-8148-8CE7FB7B2A0A}"/>
              </a:ext>
            </a:extLst>
          </p:cNvPr>
          <p:cNvSpPr>
            <a:spLocks noGrp="1"/>
          </p:cNvSpPr>
          <p:nvPr>
            <p:ph type="title"/>
          </p:nvPr>
        </p:nvSpPr>
        <p:spPr/>
        <p:txBody>
          <a:bodyPr/>
          <a:lstStyle/>
          <a:p>
            <a:r>
              <a:rPr lang="ko-KR" altLang="en-US"/>
              <a:t>메인</a:t>
            </a:r>
            <a:endParaRPr lang="ko-KR" altLang="en-US" dirty="0"/>
          </a:p>
        </p:txBody>
      </p:sp>
      <p:pic>
        <p:nvPicPr>
          <p:cNvPr id="4" name="내용 개체 틀 3">
            <a:extLst>
              <a:ext uri="{FF2B5EF4-FFF2-40B4-BE49-F238E27FC236}">
                <a16:creationId xmlns:a16="http://schemas.microsoft.com/office/drawing/2014/main" id="{DBC0CB52-A50E-B306-B7DE-58995FBA427E}"/>
              </a:ext>
            </a:extLst>
          </p:cNvPr>
          <p:cNvPicPr>
            <a:picLocks noGrp="1" noChangeAspect="1"/>
          </p:cNvPicPr>
          <p:nvPr>
            <p:ph idx="1"/>
          </p:nvPr>
        </p:nvPicPr>
        <p:blipFill>
          <a:blip r:embed="rId3"/>
          <a:stretch>
            <a:fillRect/>
          </a:stretch>
        </p:blipFill>
        <p:spPr>
          <a:xfrm>
            <a:off x="2927648" y="365125"/>
            <a:ext cx="8493265" cy="5811838"/>
          </a:xfrm>
          <a:prstGeom prst="rect">
            <a:avLst/>
          </a:prstGeom>
        </p:spPr>
      </p:pic>
    </p:spTree>
    <p:extLst>
      <p:ext uri="{BB962C8B-B14F-4D97-AF65-F5344CB8AC3E}">
        <p14:creationId xmlns:p14="http://schemas.microsoft.com/office/powerpoint/2010/main" val="124971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991229-71E4-26F8-0780-82920A83C17E}"/>
              </a:ext>
            </a:extLst>
          </p:cNvPr>
          <p:cNvSpPr>
            <a:spLocks noGrp="1"/>
          </p:cNvSpPr>
          <p:nvPr>
            <p:ph type="title"/>
          </p:nvPr>
        </p:nvSpPr>
        <p:spPr/>
        <p:txBody>
          <a:bodyPr/>
          <a:lstStyle/>
          <a:p>
            <a:r>
              <a:rPr lang="ko-KR" altLang="en-US"/>
              <a:t>로그인</a:t>
            </a:r>
            <a:r>
              <a:rPr lang="en-US" altLang="ko-KR"/>
              <a:t>/</a:t>
            </a:r>
            <a:r>
              <a:rPr lang="ko-KR" altLang="en-US"/>
              <a:t>회원가입</a:t>
            </a:r>
            <a:endParaRPr lang="ko-KR" altLang="en-US" dirty="0"/>
          </a:p>
        </p:txBody>
      </p:sp>
      <p:grpSp>
        <p:nvGrpSpPr>
          <p:cNvPr id="5" name="그룹 4">
            <a:extLst>
              <a:ext uri="{FF2B5EF4-FFF2-40B4-BE49-F238E27FC236}">
                <a16:creationId xmlns:a16="http://schemas.microsoft.com/office/drawing/2014/main" id="{75961301-EF06-95B4-CADB-61694926F5D8}"/>
              </a:ext>
            </a:extLst>
          </p:cNvPr>
          <p:cNvGrpSpPr/>
          <p:nvPr/>
        </p:nvGrpSpPr>
        <p:grpSpPr>
          <a:xfrm>
            <a:off x="1172932" y="1320800"/>
            <a:ext cx="10241828" cy="5023631"/>
            <a:chOff x="291257" y="0"/>
            <a:chExt cx="5389221" cy="2415069"/>
          </a:xfrm>
        </p:grpSpPr>
        <p:pic>
          <p:nvPicPr>
            <p:cNvPr id="7" name="그림 6">
              <a:extLst>
                <a:ext uri="{FF2B5EF4-FFF2-40B4-BE49-F238E27FC236}">
                  <a16:creationId xmlns:a16="http://schemas.microsoft.com/office/drawing/2014/main" id="{0D5C15B1-98E1-66A0-4E42-99062D31A6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638" r="17389"/>
            <a:stretch/>
          </p:blipFill>
          <p:spPr bwMode="auto">
            <a:xfrm>
              <a:off x="291257" y="155739"/>
              <a:ext cx="3183255" cy="2259330"/>
            </a:xfrm>
            <a:prstGeom prst="rect">
              <a:avLst/>
            </a:prstGeom>
            <a:ln>
              <a:noFill/>
            </a:ln>
            <a:extLst>
              <a:ext uri="{53640926-AAD7-44D8-BBD7-CCE9431645EC}">
                <a14:shadowObscured xmlns:a14="http://schemas.microsoft.com/office/drawing/2010/main"/>
              </a:ext>
            </a:extLst>
          </p:spPr>
        </p:pic>
        <p:pic>
          <p:nvPicPr>
            <p:cNvPr id="8" name="그림 7">
              <a:extLst>
                <a:ext uri="{FF2B5EF4-FFF2-40B4-BE49-F238E27FC236}">
                  <a16:creationId xmlns:a16="http://schemas.microsoft.com/office/drawing/2014/main" id="{8AB11F75-48BB-F2E8-0F93-C12BBEFA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8783" y="0"/>
              <a:ext cx="2131695" cy="2406650"/>
            </a:xfrm>
            <a:prstGeom prst="rect">
              <a:avLst/>
            </a:prstGeom>
          </p:spPr>
        </p:pic>
      </p:grpSp>
    </p:spTree>
    <p:extLst>
      <p:ext uri="{BB962C8B-B14F-4D97-AF65-F5344CB8AC3E}">
        <p14:creationId xmlns:p14="http://schemas.microsoft.com/office/powerpoint/2010/main" val="1547143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CC7A2B-BBE9-2899-2880-6FE852AB5848}"/>
              </a:ext>
            </a:extLst>
          </p:cNvPr>
          <p:cNvSpPr>
            <a:spLocks noGrp="1"/>
          </p:cNvSpPr>
          <p:nvPr>
            <p:ph type="title"/>
          </p:nvPr>
        </p:nvSpPr>
        <p:spPr/>
        <p:txBody>
          <a:bodyPr/>
          <a:lstStyle/>
          <a:p>
            <a:r>
              <a:rPr lang="ko-KR" altLang="en-US" dirty="0"/>
              <a:t>강의 검색</a:t>
            </a:r>
          </a:p>
        </p:txBody>
      </p:sp>
      <p:pic>
        <p:nvPicPr>
          <p:cNvPr id="4" name="내용 개체 틀 3">
            <a:extLst>
              <a:ext uri="{FF2B5EF4-FFF2-40B4-BE49-F238E27FC236}">
                <a16:creationId xmlns:a16="http://schemas.microsoft.com/office/drawing/2014/main" id="{3FF628B0-F4B1-97F5-1BC7-4275C361E55B}"/>
              </a:ext>
            </a:extLst>
          </p:cNvPr>
          <p:cNvPicPr>
            <a:picLocks noGrp="1" noChangeAspect="1"/>
          </p:cNvPicPr>
          <p:nvPr>
            <p:ph idx="1"/>
          </p:nvPr>
        </p:nvPicPr>
        <p:blipFill>
          <a:blip r:embed="rId3"/>
          <a:stretch>
            <a:fillRect/>
          </a:stretch>
        </p:blipFill>
        <p:spPr>
          <a:xfrm>
            <a:off x="3777519" y="719209"/>
            <a:ext cx="7781667" cy="5419581"/>
          </a:xfrm>
          <a:prstGeom prst="rect">
            <a:avLst/>
          </a:prstGeom>
        </p:spPr>
      </p:pic>
    </p:spTree>
    <p:extLst>
      <p:ext uri="{BB962C8B-B14F-4D97-AF65-F5344CB8AC3E}">
        <p14:creationId xmlns:p14="http://schemas.microsoft.com/office/powerpoint/2010/main" val="1948477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55FA93-0C89-95A1-918F-730E420D68AA}"/>
              </a:ext>
            </a:extLst>
          </p:cNvPr>
          <p:cNvSpPr>
            <a:spLocks noGrp="1"/>
          </p:cNvSpPr>
          <p:nvPr>
            <p:ph type="title"/>
          </p:nvPr>
        </p:nvSpPr>
        <p:spPr/>
        <p:txBody>
          <a:bodyPr/>
          <a:lstStyle/>
          <a:p>
            <a:r>
              <a:rPr lang="ko-KR" altLang="en-US" dirty="0"/>
              <a:t>강의 정보</a:t>
            </a:r>
          </a:p>
        </p:txBody>
      </p:sp>
      <p:pic>
        <p:nvPicPr>
          <p:cNvPr id="4" name="내용 개체 틀 3">
            <a:extLst>
              <a:ext uri="{FF2B5EF4-FFF2-40B4-BE49-F238E27FC236}">
                <a16:creationId xmlns:a16="http://schemas.microsoft.com/office/drawing/2014/main" id="{409561E0-3F1A-B4DA-55F8-7110EE87208B}"/>
              </a:ext>
            </a:extLst>
          </p:cNvPr>
          <p:cNvPicPr>
            <a:picLocks noGrp="1" noChangeAspect="1"/>
          </p:cNvPicPr>
          <p:nvPr>
            <p:ph idx="1"/>
          </p:nvPr>
        </p:nvPicPr>
        <p:blipFill>
          <a:blip r:embed="rId3"/>
          <a:stretch>
            <a:fillRect/>
          </a:stretch>
        </p:blipFill>
        <p:spPr>
          <a:xfrm>
            <a:off x="2067269" y="1579418"/>
            <a:ext cx="8536850" cy="4597545"/>
          </a:xfrm>
          <a:prstGeom prst="rect">
            <a:avLst/>
          </a:prstGeom>
        </p:spPr>
      </p:pic>
    </p:spTree>
    <p:extLst>
      <p:ext uri="{BB962C8B-B14F-4D97-AF65-F5344CB8AC3E}">
        <p14:creationId xmlns:p14="http://schemas.microsoft.com/office/powerpoint/2010/main" val="1485732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FFE506-567D-444C-1682-EA425C363895}"/>
              </a:ext>
            </a:extLst>
          </p:cNvPr>
          <p:cNvSpPr>
            <a:spLocks noGrp="1"/>
          </p:cNvSpPr>
          <p:nvPr>
            <p:ph type="title"/>
          </p:nvPr>
        </p:nvSpPr>
        <p:spPr/>
        <p:txBody>
          <a:bodyPr/>
          <a:lstStyle/>
          <a:p>
            <a:r>
              <a:rPr lang="ko-KR" altLang="en-US" dirty="0"/>
              <a:t>강의 수강</a:t>
            </a:r>
          </a:p>
        </p:txBody>
      </p:sp>
      <p:pic>
        <p:nvPicPr>
          <p:cNvPr id="5" name="그림 4">
            <a:extLst>
              <a:ext uri="{FF2B5EF4-FFF2-40B4-BE49-F238E27FC236}">
                <a16:creationId xmlns:a16="http://schemas.microsoft.com/office/drawing/2014/main" id="{2AD9B35D-E38A-B90B-835B-F7BDA2948398}"/>
              </a:ext>
            </a:extLst>
          </p:cNvPr>
          <p:cNvPicPr>
            <a:picLocks noChangeAspect="1"/>
          </p:cNvPicPr>
          <p:nvPr/>
        </p:nvPicPr>
        <p:blipFill>
          <a:blip r:embed="rId3"/>
          <a:stretch>
            <a:fillRect/>
          </a:stretch>
        </p:blipFill>
        <p:spPr>
          <a:xfrm>
            <a:off x="1313469" y="1654550"/>
            <a:ext cx="9586652" cy="4693487"/>
          </a:xfrm>
          <a:prstGeom prst="rect">
            <a:avLst/>
          </a:prstGeom>
        </p:spPr>
      </p:pic>
    </p:spTree>
    <p:extLst>
      <p:ext uri="{BB962C8B-B14F-4D97-AF65-F5344CB8AC3E}">
        <p14:creationId xmlns:p14="http://schemas.microsoft.com/office/powerpoint/2010/main" val="3734551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357304-8548-705D-42A3-38A734B2780A}"/>
              </a:ext>
            </a:extLst>
          </p:cNvPr>
          <p:cNvSpPr>
            <a:spLocks noGrp="1"/>
          </p:cNvSpPr>
          <p:nvPr>
            <p:ph type="title"/>
          </p:nvPr>
        </p:nvSpPr>
        <p:spPr/>
        <p:txBody>
          <a:bodyPr/>
          <a:lstStyle/>
          <a:p>
            <a:r>
              <a:rPr lang="ko-KR" altLang="en-US" dirty="0"/>
              <a:t>강의 공지사항</a:t>
            </a:r>
          </a:p>
        </p:txBody>
      </p:sp>
      <p:pic>
        <p:nvPicPr>
          <p:cNvPr id="4" name="내용 개체 틀 3" descr="텍스트이(가) 표시된 사진&#10;&#10;자동 생성된 설명">
            <a:extLst>
              <a:ext uri="{FF2B5EF4-FFF2-40B4-BE49-F238E27FC236}">
                <a16:creationId xmlns:a16="http://schemas.microsoft.com/office/drawing/2014/main" id="{86D54BF9-98D8-DD2C-9469-850403456862}"/>
              </a:ext>
            </a:extLst>
          </p:cNvPr>
          <p:cNvPicPr>
            <a:picLocks noGrp="1" noChangeAspect="1"/>
          </p:cNvPicPr>
          <p:nvPr>
            <p:ph idx="1"/>
          </p:nvPr>
        </p:nvPicPr>
        <p:blipFill>
          <a:blip r:embed="rId3"/>
          <a:stretch>
            <a:fillRect/>
          </a:stretch>
        </p:blipFill>
        <p:spPr>
          <a:xfrm>
            <a:off x="1324711" y="1668318"/>
            <a:ext cx="9542578" cy="4824557"/>
          </a:xfrm>
          <a:prstGeom prst="rect">
            <a:avLst/>
          </a:prstGeom>
        </p:spPr>
      </p:pic>
    </p:spTree>
    <p:extLst>
      <p:ext uri="{BB962C8B-B14F-4D97-AF65-F5344CB8AC3E}">
        <p14:creationId xmlns:p14="http://schemas.microsoft.com/office/powerpoint/2010/main" val="82716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D1BDFA-798F-C540-CAF6-A6E1699C7FE9}"/>
              </a:ext>
            </a:extLst>
          </p:cNvPr>
          <p:cNvSpPr>
            <a:spLocks noGrp="1"/>
          </p:cNvSpPr>
          <p:nvPr>
            <p:ph type="title"/>
          </p:nvPr>
        </p:nvSpPr>
        <p:spPr/>
        <p:txBody>
          <a:bodyPr/>
          <a:lstStyle/>
          <a:p>
            <a:r>
              <a:rPr lang="ko-KR" altLang="en-US" dirty="0"/>
              <a:t>마이페이지</a:t>
            </a:r>
            <a:r>
              <a:rPr lang="en-US" altLang="ko-KR" dirty="0"/>
              <a:t> – </a:t>
            </a:r>
            <a:r>
              <a:rPr lang="ko-KR" altLang="en-US" dirty="0"/>
              <a:t>수강 중</a:t>
            </a:r>
          </a:p>
        </p:txBody>
      </p:sp>
      <p:pic>
        <p:nvPicPr>
          <p:cNvPr id="4" name="내용 개체 틀 3">
            <a:extLst>
              <a:ext uri="{FF2B5EF4-FFF2-40B4-BE49-F238E27FC236}">
                <a16:creationId xmlns:a16="http://schemas.microsoft.com/office/drawing/2014/main" id="{EF79D4A5-D352-1E84-02E7-05E4785E7595}"/>
              </a:ext>
            </a:extLst>
          </p:cNvPr>
          <p:cNvPicPr>
            <a:picLocks noGrp="1" noChangeAspect="1"/>
          </p:cNvPicPr>
          <p:nvPr>
            <p:ph idx="1"/>
          </p:nvPr>
        </p:nvPicPr>
        <p:blipFill>
          <a:blip r:embed="rId3"/>
          <a:stretch>
            <a:fillRect/>
          </a:stretch>
        </p:blipFill>
        <p:spPr>
          <a:xfrm>
            <a:off x="2557822" y="1825625"/>
            <a:ext cx="7098580" cy="4351338"/>
          </a:xfrm>
          <a:prstGeom prst="rect">
            <a:avLst/>
          </a:prstGeom>
        </p:spPr>
      </p:pic>
    </p:spTree>
    <p:extLst>
      <p:ext uri="{BB962C8B-B14F-4D97-AF65-F5344CB8AC3E}">
        <p14:creationId xmlns:p14="http://schemas.microsoft.com/office/powerpoint/2010/main" val="3903442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D1BDFA-798F-C540-CAF6-A6E1699C7FE9}"/>
              </a:ext>
            </a:extLst>
          </p:cNvPr>
          <p:cNvSpPr>
            <a:spLocks noGrp="1"/>
          </p:cNvSpPr>
          <p:nvPr>
            <p:ph type="title"/>
          </p:nvPr>
        </p:nvSpPr>
        <p:spPr/>
        <p:txBody>
          <a:bodyPr/>
          <a:lstStyle/>
          <a:p>
            <a:r>
              <a:rPr lang="ko-KR" altLang="en-US" dirty="0"/>
              <a:t>마이페이지</a:t>
            </a:r>
            <a:r>
              <a:rPr lang="en-US" altLang="ko-KR" dirty="0"/>
              <a:t> – </a:t>
            </a:r>
            <a:r>
              <a:rPr lang="ko-KR" altLang="en-US" dirty="0"/>
              <a:t>수강 완료</a:t>
            </a:r>
          </a:p>
        </p:txBody>
      </p:sp>
      <p:pic>
        <p:nvPicPr>
          <p:cNvPr id="7" name="내용 개체 틀 6">
            <a:extLst>
              <a:ext uri="{FF2B5EF4-FFF2-40B4-BE49-F238E27FC236}">
                <a16:creationId xmlns:a16="http://schemas.microsoft.com/office/drawing/2014/main" id="{E3C3032E-40F1-32B1-196A-F204037E77E3}"/>
              </a:ext>
            </a:extLst>
          </p:cNvPr>
          <p:cNvPicPr>
            <a:picLocks noGrp="1" noChangeAspect="1"/>
          </p:cNvPicPr>
          <p:nvPr>
            <p:ph idx="1"/>
          </p:nvPr>
        </p:nvPicPr>
        <p:blipFill>
          <a:blip r:embed="rId3"/>
          <a:stretch>
            <a:fillRect/>
          </a:stretch>
        </p:blipFill>
        <p:spPr>
          <a:xfrm>
            <a:off x="2253847" y="1825625"/>
            <a:ext cx="7706531" cy="4351338"/>
          </a:xfrm>
          <a:prstGeom prst="rect">
            <a:avLst/>
          </a:prstGeom>
        </p:spPr>
      </p:pic>
    </p:spTree>
    <p:extLst>
      <p:ext uri="{BB962C8B-B14F-4D97-AF65-F5344CB8AC3E}">
        <p14:creationId xmlns:p14="http://schemas.microsoft.com/office/powerpoint/2010/main" val="4021195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D1BDFA-798F-C540-CAF6-A6E1699C7FE9}"/>
              </a:ext>
            </a:extLst>
          </p:cNvPr>
          <p:cNvSpPr>
            <a:spLocks noGrp="1"/>
          </p:cNvSpPr>
          <p:nvPr>
            <p:ph type="title"/>
          </p:nvPr>
        </p:nvSpPr>
        <p:spPr/>
        <p:txBody>
          <a:bodyPr/>
          <a:lstStyle/>
          <a:p>
            <a:r>
              <a:rPr lang="ko-KR" altLang="en-US" dirty="0"/>
              <a:t>마이페이지</a:t>
            </a:r>
            <a:r>
              <a:rPr lang="en-US" altLang="ko-KR" dirty="0"/>
              <a:t> – </a:t>
            </a:r>
            <a:r>
              <a:rPr lang="ko-KR" altLang="en-US" dirty="0"/>
              <a:t>생성 강의</a:t>
            </a:r>
          </a:p>
        </p:txBody>
      </p:sp>
      <p:pic>
        <p:nvPicPr>
          <p:cNvPr id="6" name="내용 개체 틀 5" descr="텍스트이(가) 표시된 사진&#10;&#10;자동 생성된 설명">
            <a:extLst>
              <a:ext uri="{FF2B5EF4-FFF2-40B4-BE49-F238E27FC236}">
                <a16:creationId xmlns:a16="http://schemas.microsoft.com/office/drawing/2014/main" id="{1CA0E8F7-88BE-9616-89E3-8A6F87DA5C19}"/>
              </a:ext>
            </a:extLst>
          </p:cNvPr>
          <p:cNvPicPr>
            <a:picLocks noGrp="1" noChangeAspect="1"/>
          </p:cNvPicPr>
          <p:nvPr>
            <p:ph idx="1"/>
          </p:nvPr>
        </p:nvPicPr>
        <p:blipFill>
          <a:blip r:embed="rId3"/>
          <a:stretch>
            <a:fillRect/>
          </a:stretch>
        </p:blipFill>
        <p:spPr>
          <a:xfrm>
            <a:off x="2120346" y="1825625"/>
            <a:ext cx="7973532" cy="4351338"/>
          </a:xfrm>
          <a:prstGeom prst="rect">
            <a:avLst/>
          </a:prstGeom>
        </p:spPr>
      </p:pic>
    </p:spTree>
    <p:extLst>
      <p:ext uri="{BB962C8B-B14F-4D97-AF65-F5344CB8AC3E}">
        <p14:creationId xmlns:p14="http://schemas.microsoft.com/office/powerpoint/2010/main" val="2609084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05F6B9-F77F-5699-3E98-925CC9B4FE84}"/>
              </a:ext>
            </a:extLst>
          </p:cNvPr>
          <p:cNvSpPr>
            <a:spLocks noGrp="1"/>
          </p:cNvSpPr>
          <p:nvPr>
            <p:ph type="title"/>
          </p:nvPr>
        </p:nvSpPr>
        <p:spPr/>
        <p:txBody>
          <a:bodyPr/>
          <a:lstStyle/>
          <a:p>
            <a:r>
              <a:rPr lang="ko-KR" altLang="en-US" dirty="0"/>
              <a:t>강의 생성</a:t>
            </a:r>
          </a:p>
        </p:txBody>
      </p:sp>
      <p:pic>
        <p:nvPicPr>
          <p:cNvPr id="5" name="그림 4" descr="텍스트이(가) 표시된 사진&#10;&#10;자동 생성된 설명">
            <a:extLst>
              <a:ext uri="{FF2B5EF4-FFF2-40B4-BE49-F238E27FC236}">
                <a16:creationId xmlns:a16="http://schemas.microsoft.com/office/drawing/2014/main" id="{0CB2465F-904C-0856-9239-2AB55C395107}"/>
              </a:ext>
            </a:extLst>
          </p:cNvPr>
          <p:cNvPicPr>
            <a:picLocks noChangeAspect="1"/>
          </p:cNvPicPr>
          <p:nvPr/>
        </p:nvPicPr>
        <p:blipFill>
          <a:blip r:embed="rId3"/>
          <a:stretch>
            <a:fillRect/>
          </a:stretch>
        </p:blipFill>
        <p:spPr>
          <a:xfrm>
            <a:off x="5290180" y="366009"/>
            <a:ext cx="6615491" cy="4337522"/>
          </a:xfrm>
          <a:prstGeom prst="rect">
            <a:avLst/>
          </a:prstGeom>
        </p:spPr>
      </p:pic>
      <p:pic>
        <p:nvPicPr>
          <p:cNvPr id="4" name="내용 개체 틀 3">
            <a:extLst>
              <a:ext uri="{FF2B5EF4-FFF2-40B4-BE49-F238E27FC236}">
                <a16:creationId xmlns:a16="http://schemas.microsoft.com/office/drawing/2014/main" id="{51A8DFEA-63D9-A246-3E44-82911865D21C}"/>
              </a:ext>
            </a:extLst>
          </p:cNvPr>
          <p:cNvPicPr>
            <a:picLocks noGrp="1" noChangeAspect="1"/>
          </p:cNvPicPr>
          <p:nvPr>
            <p:ph idx="1"/>
          </p:nvPr>
        </p:nvPicPr>
        <p:blipFill>
          <a:blip r:embed="rId4"/>
          <a:stretch>
            <a:fillRect/>
          </a:stretch>
        </p:blipFill>
        <p:spPr>
          <a:xfrm>
            <a:off x="188446" y="2237985"/>
            <a:ext cx="5994334" cy="4351338"/>
          </a:xfrm>
          <a:prstGeom prst="rect">
            <a:avLst/>
          </a:prstGeom>
        </p:spPr>
      </p:pic>
    </p:spTree>
    <p:extLst>
      <p:ext uri="{BB962C8B-B14F-4D97-AF65-F5344CB8AC3E}">
        <p14:creationId xmlns:p14="http://schemas.microsoft.com/office/powerpoint/2010/main" val="2978596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B7F50F16-1326-4F4C-A63E-AC5E70DFBAFD}"/>
              </a:ext>
            </a:extLst>
          </p:cNvPr>
          <p:cNvSpPr>
            <a:spLocks noGrp="1"/>
          </p:cNvSpPr>
          <p:nvPr>
            <p:ph type="title"/>
          </p:nvPr>
        </p:nvSpPr>
        <p:spPr>
          <a:xfrm>
            <a:off x="770878" y="952022"/>
            <a:ext cx="2862591" cy="5157049"/>
          </a:xfrm>
        </p:spPr>
        <p:txBody>
          <a:bodyPr anchor="ctr">
            <a:normAutofit/>
          </a:bodyPr>
          <a:lstStyle/>
          <a:p>
            <a:r>
              <a:rPr lang="ko-KR" altLang="en-US" sz="4400"/>
              <a:t>문제점</a:t>
            </a:r>
          </a:p>
        </p:txBody>
      </p:sp>
      <p:graphicFrame>
        <p:nvGraphicFramePr>
          <p:cNvPr id="5" name="내용 개체 틀 2">
            <a:extLst>
              <a:ext uri="{FF2B5EF4-FFF2-40B4-BE49-F238E27FC236}">
                <a16:creationId xmlns:a16="http://schemas.microsoft.com/office/drawing/2014/main" id="{E44EB8CC-020E-E643-5956-8183206C7A7B}"/>
              </a:ext>
            </a:extLst>
          </p:cNvPr>
          <p:cNvGraphicFramePr>
            <a:graphicFrameLocks noGrp="1"/>
          </p:cNvGraphicFramePr>
          <p:nvPr>
            <p:ph idx="1"/>
            <p:extLst>
              <p:ext uri="{D42A27DB-BD31-4B8C-83A1-F6EECF244321}">
                <p14:modId xmlns:p14="http://schemas.microsoft.com/office/powerpoint/2010/main" val="1362419476"/>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7046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descr="텍스트이(가) 표시된 사진&#10;&#10;자동 생성된 설명">
            <a:extLst>
              <a:ext uri="{FF2B5EF4-FFF2-40B4-BE49-F238E27FC236}">
                <a16:creationId xmlns:a16="http://schemas.microsoft.com/office/drawing/2014/main" id="{1536E609-5462-0340-F8E9-A5AEA746491A}"/>
              </a:ext>
            </a:extLst>
          </p:cNvPr>
          <p:cNvPicPr>
            <a:picLocks noGrp="1" noChangeAspect="1"/>
          </p:cNvPicPr>
          <p:nvPr>
            <p:ph idx="1"/>
          </p:nvPr>
        </p:nvPicPr>
        <p:blipFill rotWithShape="1">
          <a:blip r:embed="rId3"/>
          <a:srcRect l="21820" r="22083" b="51671"/>
          <a:stretch/>
        </p:blipFill>
        <p:spPr>
          <a:xfrm>
            <a:off x="6825672" y="291737"/>
            <a:ext cx="4816897" cy="6201138"/>
          </a:xfrm>
          <a:prstGeom prst="rect">
            <a:avLst/>
          </a:prstGeom>
        </p:spPr>
      </p:pic>
      <p:sp>
        <p:nvSpPr>
          <p:cNvPr id="2" name="제목 1">
            <a:extLst>
              <a:ext uri="{FF2B5EF4-FFF2-40B4-BE49-F238E27FC236}">
                <a16:creationId xmlns:a16="http://schemas.microsoft.com/office/drawing/2014/main" id="{D4F97886-DE27-1E0C-AE79-8735BE3CED90}"/>
              </a:ext>
            </a:extLst>
          </p:cNvPr>
          <p:cNvSpPr>
            <a:spLocks noGrp="1"/>
          </p:cNvSpPr>
          <p:nvPr>
            <p:ph type="title"/>
          </p:nvPr>
        </p:nvSpPr>
        <p:spPr/>
        <p:txBody>
          <a:bodyPr/>
          <a:lstStyle/>
          <a:p>
            <a:r>
              <a:rPr lang="ko-KR" altLang="en-US" dirty="0"/>
              <a:t>인증서</a:t>
            </a:r>
          </a:p>
        </p:txBody>
      </p:sp>
      <p:pic>
        <p:nvPicPr>
          <p:cNvPr id="5" name="그림 4">
            <a:extLst>
              <a:ext uri="{FF2B5EF4-FFF2-40B4-BE49-F238E27FC236}">
                <a16:creationId xmlns:a16="http://schemas.microsoft.com/office/drawing/2014/main" id="{52BFD103-32FC-6C1D-81E2-2C125A24DD85}"/>
              </a:ext>
            </a:extLst>
          </p:cNvPr>
          <p:cNvPicPr>
            <a:picLocks noChangeAspect="1"/>
          </p:cNvPicPr>
          <p:nvPr/>
        </p:nvPicPr>
        <p:blipFill>
          <a:blip r:embed="rId4"/>
          <a:stretch>
            <a:fillRect/>
          </a:stretch>
        </p:blipFill>
        <p:spPr>
          <a:xfrm>
            <a:off x="518182" y="1758950"/>
            <a:ext cx="5731510" cy="4733925"/>
          </a:xfrm>
          <a:prstGeom prst="rect">
            <a:avLst/>
          </a:prstGeom>
        </p:spPr>
      </p:pic>
    </p:spTree>
    <p:extLst>
      <p:ext uri="{BB962C8B-B14F-4D97-AF65-F5344CB8AC3E}">
        <p14:creationId xmlns:p14="http://schemas.microsoft.com/office/powerpoint/2010/main" val="3976110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9F7DE3-277C-C4EE-4BA2-C9FF942FEB86}"/>
              </a:ext>
            </a:extLst>
          </p:cNvPr>
          <p:cNvSpPr>
            <a:spLocks noGrp="1"/>
          </p:cNvSpPr>
          <p:nvPr>
            <p:ph type="title"/>
          </p:nvPr>
        </p:nvSpPr>
        <p:spPr/>
        <p:txBody>
          <a:bodyPr/>
          <a:lstStyle/>
          <a:p>
            <a:r>
              <a:rPr lang="en-US" altLang="ko-KR" dirty="0"/>
              <a:t>API</a:t>
            </a:r>
            <a:r>
              <a:rPr lang="ko-KR" altLang="en-US" dirty="0"/>
              <a:t> 서버</a:t>
            </a:r>
          </a:p>
        </p:txBody>
      </p:sp>
      <p:pic>
        <p:nvPicPr>
          <p:cNvPr id="4" name="내용 개체 틀 3">
            <a:extLst>
              <a:ext uri="{FF2B5EF4-FFF2-40B4-BE49-F238E27FC236}">
                <a16:creationId xmlns:a16="http://schemas.microsoft.com/office/drawing/2014/main" id="{A55F3383-4EF2-354C-42BA-0AD787EC69F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051635" y="795648"/>
            <a:ext cx="8384716" cy="5697228"/>
          </a:xfrm>
          <a:prstGeom prst="rect">
            <a:avLst/>
          </a:prstGeom>
          <a:noFill/>
          <a:ln>
            <a:noFill/>
          </a:ln>
        </p:spPr>
      </p:pic>
    </p:spTree>
    <p:extLst>
      <p:ext uri="{BB962C8B-B14F-4D97-AF65-F5344CB8AC3E}">
        <p14:creationId xmlns:p14="http://schemas.microsoft.com/office/powerpoint/2010/main" val="1337022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8"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0"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2"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298E152F-B618-60B9-1A40-FF4676860479}"/>
              </a:ext>
            </a:extLst>
          </p:cNvPr>
          <p:cNvSpPr>
            <a:spLocks noGrp="1"/>
          </p:cNvSpPr>
          <p:nvPr>
            <p:ph type="title"/>
          </p:nvPr>
        </p:nvSpPr>
        <p:spPr>
          <a:xfrm>
            <a:off x="770878" y="952022"/>
            <a:ext cx="2862591" cy="5157049"/>
          </a:xfrm>
        </p:spPr>
        <p:txBody>
          <a:bodyPr anchor="ctr">
            <a:normAutofit/>
          </a:bodyPr>
          <a:lstStyle/>
          <a:p>
            <a:r>
              <a:rPr lang="en-US" altLang="ko-KR" sz="4400"/>
              <a:t>API</a:t>
            </a:r>
            <a:r>
              <a:rPr lang="ko-KR" altLang="en-US" sz="4400"/>
              <a:t> 서버</a:t>
            </a:r>
          </a:p>
        </p:txBody>
      </p:sp>
      <p:graphicFrame>
        <p:nvGraphicFramePr>
          <p:cNvPr id="4" name="내용 개체 틀 3">
            <a:extLst>
              <a:ext uri="{FF2B5EF4-FFF2-40B4-BE49-F238E27FC236}">
                <a16:creationId xmlns:a16="http://schemas.microsoft.com/office/drawing/2014/main" id="{058A2E5D-04A6-F762-E9D4-E0B20821BBB2}"/>
              </a:ext>
            </a:extLst>
          </p:cNvPr>
          <p:cNvGraphicFramePr>
            <a:graphicFrameLocks noGrp="1"/>
          </p:cNvGraphicFramePr>
          <p:nvPr>
            <p:ph idx="1"/>
            <p:extLst>
              <p:ext uri="{D42A27DB-BD31-4B8C-83A1-F6EECF244321}">
                <p14:modId xmlns:p14="http://schemas.microsoft.com/office/powerpoint/2010/main" val="1345827815"/>
              </p:ext>
            </p:extLst>
          </p:nvPr>
        </p:nvGraphicFramePr>
        <p:xfrm>
          <a:off x="4748388" y="952022"/>
          <a:ext cx="6879445" cy="5157050"/>
        </p:xfrm>
        <a:graphic>
          <a:graphicData uri="http://schemas.openxmlformats.org/drawingml/2006/table">
            <a:tbl>
              <a:tblPr bandRow="1">
                <a:tableStyleId>{5C22544A-7EE6-4342-B048-85BDC9FD1C3A}</a:tableStyleId>
              </a:tblPr>
              <a:tblGrid>
                <a:gridCol w="1701413">
                  <a:extLst>
                    <a:ext uri="{9D8B030D-6E8A-4147-A177-3AD203B41FA5}">
                      <a16:colId xmlns:a16="http://schemas.microsoft.com/office/drawing/2014/main" val="1026357274"/>
                    </a:ext>
                  </a:extLst>
                </a:gridCol>
                <a:gridCol w="5178032">
                  <a:extLst>
                    <a:ext uri="{9D8B030D-6E8A-4147-A177-3AD203B41FA5}">
                      <a16:colId xmlns:a16="http://schemas.microsoft.com/office/drawing/2014/main" val="1397856232"/>
                    </a:ext>
                  </a:extLst>
                </a:gridCol>
              </a:tblGrid>
              <a:tr h="1031410">
                <a:tc>
                  <a:txBody>
                    <a:bodyPr/>
                    <a:lstStyle/>
                    <a:p>
                      <a:pPr algn="just" latinLnBrk="1">
                        <a:lnSpc>
                          <a:spcPct val="107000"/>
                        </a:lnSpc>
                        <a:spcAft>
                          <a:spcPts val="800"/>
                        </a:spcAft>
                      </a:pPr>
                      <a:r>
                        <a:rPr lang="en-US" sz="2300" kern="100" dirty="0">
                          <a:effectLst/>
                        </a:rPr>
                        <a:t>API </a:t>
                      </a:r>
                      <a:r>
                        <a:rPr lang="ko-KR" sz="2300" kern="100" dirty="0">
                          <a:effectLst/>
                        </a:rPr>
                        <a:t>설명</a:t>
                      </a:r>
                      <a:endParaRPr lang="ko-KR" sz="23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146241" marR="146241" marT="0" marB="0"/>
                </a:tc>
                <a:tc>
                  <a:txBody>
                    <a:bodyPr/>
                    <a:lstStyle/>
                    <a:p>
                      <a:pPr algn="just" latinLnBrk="1">
                        <a:lnSpc>
                          <a:spcPct val="107000"/>
                        </a:lnSpc>
                        <a:spcAft>
                          <a:spcPts val="800"/>
                        </a:spcAft>
                      </a:pPr>
                      <a:r>
                        <a:rPr lang="ko-KR" sz="2300" kern="100">
                          <a:effectLst/>
                        </a:rPr>
                        <a:t>서버 메인 화면에 </a:t>
                      </a:r>
                      <a:r>
                        <a:rPr lang="en-US" sz="2300" kern="100">
                          <a:effectLst/>
                        </a:rPr>
                        <a:t>API </a:t>
                      </a:r>
                      <a:r>
                        <a:rPr lang="ko-KR" sz="2300" kern="100">
                          <a:effectLst/>
                        </a:rPr>
                        <a:t>설명 표시</a:t>
                      </a:r>
                    </a:p>
                    <a:p>
                      <a:pPr algn="just" latinLnBrk="1">
                        <a:lnSpc>
                          <a:spcPct val="107000"/>
                        </a:lnSpc>
                        <a:spcAft>
                          <a:spcPts val="800"/>
                        </a:spcAft>
                      </a:pPr>
                      <a:r>
                        <a:rPr lang="en-US" sz="2300" kern="100">
                          <a:effectLst/>
                        </a:rPr>
                        <a:t>csv-parse, ejs, sass</a:t>
                      </a:r>
                      <a:endParaRPr lang="ko-KR" sz="23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146241" marR="146241" marT="0" marB="0"/>
                </a:tc>
                <a:extLst>
                  <a:ext uri="{0D108BD9-81ED-4DB2-BD59-A6C34878D82A}">
                    <a16:rowId xmlns:a16="http://schemas.microsoft.com/office/drawing/2014/main" val="1615270733"/>
                  </a:ext>
                </a:extLst>
              </a:tr>
              <a:tr h="1031410">
                <a:tc>
                  <a:txBody>
                    <a:bodyPr/>
                    <a:lstStyle/>
                    <a:p>
                      <a:pPr algn="just" latinLnBrk="1">
                        <a:lnSpc>
                          <a:spcPct val="107000"/>
                        </a:lnSpc>
                        <a:spcAft>
                          <a:spcPts val="800"/>
                        </a:spcAft>
                      </a:pPr>
                      <a:r>
                        <a:rPr lang="en-US" sz="2300" kern="100" dirty="0">
                          <a:effectLst/>
                        </a:rPr>
                        <a:t>Input</a:t>
                      </a:r>
                    </a:p>
                    <a:p>
                      <a:pPr algn="just" latinLnBrk="1">
                        <a:lnSpc>
                          <a:spcPct val="107000"/>
                        </a:lnSpc>
                        <a:spcAft>
                          <a:spcPts val="800"/>
                        </a:spcAft>
                      </a:pPr>
                      <a:r>
                        <a:rPr lang="ko-KR" altLang="en-US" sz="2300" kern="100" dirty="0">
                          <a:effectLst/>
                        </a:rPr>
                        <a:t>입력</a:t>
                      </a:r>
                      <a:endParaRPr lang="ko-KR" sz="23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146241" marR="146241" marT="0" marB="0"/>
                </a:tc>
                <a:tc>
                  <a:txBody>
                    <a:bodyPr/>
                    <a:lstStyle/>
                    <a:p>
                      <a:pPr algn="just" latinLnBrk="1">
                        <a:lnSpc>
                          <a:spcPct val="107000"/>
                        </a:lnSpc>
                        <a:spcAft>
                          <a:spcPts val="800"/>
                        </a:spcAft>
                      </a:pPr>
                      <a:r>
                        <a:rPr lang="ko-KR" sz="2300" kern="100">
                          <a:effectLst/>
                        </a:rPr>
                        <a:t>초기 테이블 생성</a:t>
                      </a:r>
                      <a:r>
                        <a:rPr lang="en-US" sz="2300" kern="100">
                          <a:effectLst/>
                        </a:rPr>
                        <a:t>, </a:t>
                      </a:r>
                      <a:r>
                        <a:rPr lang="ko-KR" sz="2300" kern="100">
                          <a:effectLst/>
                        </a:rPr>
                        <a:t>데이터 자동 입력</a:t>
                      </a:r>
                    </a:p>
                    <a:p>
                      <a:pPr algn="just" latinLnBrk="1">
                        <a:lnSpc>
                          <a:spcPct val="107000"/>
                        </a:lnSpc>
                        <a:spcAft>
                          <a:spcPts val="800"/>
                        </a:spcAft>
                      </a:pPr>
                      <a:r>
                        <a:rPr lang="en-US" sz="2300" kern="100">
                          <a:effectLst/>
                        </a:rPr>
                        <a:t>mysql2, cookie-parser</a:t>
                      </a:r>
                      <a:endParaRPr lang="ko-KR" sz="23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146241" marR="146241" marT="0" marB="0"/>
                </a:tc>
                <a:extLst>
                  <a:ext uri="{0D108BD9-81ED-4DB2-BD59-A6C34878D82A}">
                    <a16:rowId xmlns:a16="http://schemas.microsoft.com/office/drawing/2014/main" val="2947875531"/>
                  </a:ext>
                </a:extLst>
              </a:tr>
              <a:tr h="1031410">
                <a:tc>
                  <a:txBody>
                    <a:bodyPr/>
                    <a:lstStyle/>
                    <a:p>
                      <a:pPr algn="just" latinLnBrk="1">
                        <a:lnSpc>
                          <a:spcPct val="107000"/>
                        </a:lnSpc>
                        <a:spcAft>
                          <a:spcPts val="800"/>
                        </a:spcAft>
                      </a:pPr>
                      <a:r>
                        <a:rPr lang="en-US" sz="2300" kern="100" dirty="0">
                          <a:effectLst/>
                        </a:rPr>
                        <a:t>User</a:t>
                      </a:r>
                    </a:p>
                    <a:p>
                      <a:pPr algn="just" latinLnBrk="1">
                        <a:lnSpc>
                          <a:spcPct val="107000"/>
                        </a:lnSpc>
                        <a:spcAft>
                          <a:spcPts val="800"/>
                        </a:spcAft>
                      </a:pPr>
                      <a:r>
                        <a:rPr lang="ko-KR" altLang="en-US" sz="2300" kern="100" dirty="0">
                          <a:effectLst/>
                        </a:rPr>
                        <a:t>사용자</a:t>
                      </a:r>
                      <a:endParaRPr lang="ko-KR" sz="23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146241" marR="146241" marT="0" marB="0"/>
                </a:tc>
                <a:tc>
                  <a:txBody>
                    <a:bodyPr/>
                    <a:lstStyle/>
                    <a:p>
                      <a:pPr algn="just" latinLnBrk="1">
                        <a:lnSpc>
                          <a:spcPct val="107000"/>
                        </a:lnSpc>
                        <a:spcAft>
                          <a:spcPts val="800"/>
                        </a:spcAft>
                      </a:pPr>
                      <a:r>
                        <a:rPr lang="ko-KR" sz="2300" kern="100">
                          <a:effectLst/>
                        </a:rPr>
                        <a:t>사용자 로그인</a:t>
                      </a:r>
                      <a:r>
                        <a:rPr lang="en-US" sz="2300" kern="100">
                          <a:effectLst/>
                        </a:rPr>
                        <a:t>, </a:t>
                      </a:r>
                      <a:r>
                        <a:rPr lang="ko-KR" sz="2300" kern="100">
                          <a:effectLst/>
                        </a:rPr>
                        <a:t>회원가입</a:t>
                      </a:r>
                      <a:r>
                        <a:rPr lang="en-US" sz="2300" kern="100">
                          <a:effectLst/>
                        </a:rPr>
                        <a:t>, </a:t>
                      </a:r>
                      <a:r>
                        <a:rPr lang="ko-KR" sz="2300" kern="100">
                          <a:effectLst/>
                        </a:rPr>
                        <a:t>로그아웃</a:t>
                      </a:r>
                    </a:p>
                    <a:p>
                      <a:pPr algn="just" latinLnBrk="1">
                        <a:lnSpc>
                          <a:spcPct val="107000"/>
                        </a:lnSpc>
                        <a:spcAft>
                          <a:spcPts val="800"/>
                        </a:spcAft>
                      </a:pPr>
                      <a:r>
                        <a:rPr lang="en-US" sz="2300" kern="100">
                          <a:effectLst/>
                        </a:rPr>
                        <a:t>passport, session, bcrypt, mysql2</a:t>
                      </a:r>
                      <a:endParaRPr lang="ko-KR" sz="23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146241" marR="146241" marT="0" marB="0"/>
                </a:tc>
                <a:extLst>
                  <a:ext uri="{0D108BD9-81ED-4DB2-BD59-A6C34878D82A}">
                    <a16:rowId xmlns:a16="http://schemas.microsoft.com/office/drawing/2014/main" val="562930733"/>
                  </a:ext>
                </a:extLst>
              </a:tr>
              <a:tr h="1031410">
                <a:tc>
                  <a:txBody>
                    <a:bodyPr/>
                    <a:lstStyle/>
                    <a:p>
                      <a:pPr algn="just" latinLnBrk="1">
                        <a:lnSpc>
                          <a:spcPct val="107000"/>
                        </a:lnSpc>
                        <a:spcAft>
                          <a:spcPts val="800"/>
                        </a:spcAft>
                      </a:pPr>
                      <a:r>
                        <a:rPr lang="en-US" sz="2300" kern="100" dirty="0">
                          <a:effectLst/>
                        </a:rPr>
                        <a:t>Class</a:t>
                      </a:r>
                    </a:p>
                    <a:p>
                      <a:pPr algn="just" latinLnBrk="1">
                        <a:lnSpc>
                          <a:spcPct val="107000"/>
                        </a:lnSpc>
                        <a:spcAft>
                          <a:spcPts val="800"/>
                        </a:spcAft>
                      </a:pPr>
                      <a:r>
                        <a:rPr lang="ko-KR" altLang="en-US" sz="2300" kern="100" dirty="0">
                          <a:effectLst/>
                        </a:rPr>
                        <a:t>강의</a:t>
                      </a:r>
                      <a:endParaRPr lang="ko-KR" sz="23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146241" marR="146241" marT="0" marB="0"/>
                </a:tc>
                <a:tc>
                  <a:txBody>
                    <a:bodyPr/>
                    <a:lstStyle/>
                    <a:p>
                      <a:pPr algn="just" latinLnBrk="1">
                        <a:lnSpc>
                          <a:spcPct val="107000"/>
                        </a:lnSpc>
                        <a:spcAft>
                          <a:spcPts val="800"/>
                        </a:spcAft>
                      </a:pPr>
                      <a:r>
                        <a:rPr lang="ko-KR" sz="2300" kern="100">
                          <a:effectLst/>
                        </a:rPr>
                        <a:t>강의 관련 작업 처리</a:t>
                      </a:r>
                    </a:p>
                    <a:p>
                      <a:pPr algn="just" latinLnBrk="1">
                        <a:lnSpc>
                          <a:spcPct val="107000"/>
                        </a:lnSpc>
                        <a:spcAft>
                          <a:spcPts val="800"/>
                        </a:spcAft>
                      </a:pPr>
                      <a:r>
                        <a:rPr lang="en-US" sz="2300" kern="100">
                          <a:effectLst/>
                        </a:rPr>
                        <a:t>mysql2</a:t>
                      </a:r>
                      <a:endParaRPr lang="ko-KR" sz="23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146241" marR="146241" marT="0" marB="0"/>
                </a:tc>
                <a:extLst>
                  <a:ext uri="{0D108BD9-81ED-4DB2-BD59-A6C34878D82A}">
                    <a16:rowId xmlns:a16="http://schemas.microsoft.com/office/drawing/2014/main" val="1888697043"/>
                  </a:ext>
                </a:extLst>
              </a:tr>
              <a:tr h="1031410">
                <a:tc>
                  <a:txBody>
                    <a:bodyPr/>
                    <a:lstStyle/>
                    <a:p>
                      <a:pPr algn="just" latinLnBrk="1">
                        <a:lnSpc>
                          <a:spcPct val="107000"/>
                        </a:lnSpc>
                        <a:spcAft>
                          <a:spcPts val="800"/>
                        </a:spcAft>
                      </a:pPr>
                      <a:r>
                        <a:rPr lang="en-US" sz="2300" kern="100" dirty="0">
                          <a:effectLst/>
                        </a:rPr>
                        <a:t>Contract</a:t>
                      </a:r>
                    </a:p>
                    <a:p>
                      <a:pPr algn="just" latinLnBrk="1">
                        <a:lnSpc>
                          <a:spcPct val="107000"/>
                        </a:lnSpc>
                        <a:spcAft>
                          <a:spcPts val="800"/>
                        </a:spcAft>
                      </a:pPr>
                      <a:r>
                        <a:rPr lang="ko-KR" altLang="en-US" sz="2300" kern="100" dirty="0">
                          <a:effectLst/>
                        </a:rPr>
                        <a:t>계약</a:t>
                      </a:r>
                      <a:endParaRPr lang="ko-KR" sz="23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146241" marR="146241" marT="0" marB="0"/>
                </a:tc>
                <a:tc>
                  <a:txBody>
                    <a:bodyPr/>
                    <a:lstStyle/>
                    <a:p>
                      <a:pPr algn="just" latinLnBrk="1">
                        <a:lnSpc>
                          <a:spcPct val="107000"/>
                        </a:lnSpc>
                        <a:spcAft>
                          <a:spcPts val="800"/>
                        </a:spcAft>
                      </a:pPr>
                      <a:r>
                        <a:rPr lang="ko-KR" sz="2300" kern="100" dirty="0">
                          <a:effectLst/>
                        </a:rPr>
                        <a:t>블록체인 네트워크와 상호 작용</a:t>
                      </a:r>
                    </a:p>
                    <a:p>
                      <a:pPr algn="just" latinLnBrk="1">
                        <a:lnSpc>
                          <a:spcPct val="107000"/>
                        </a:lnSpc>
                        <a:spcAft>
                          <a:spcPts val="800"/>
                        </a:spcAft>
                      </a:pPr>
                      <a:r>
                        <a:rPr lang="en-US" sz="2300" kern="100" dirty="0">
                          <a:effectLst/>
                        </a:rPr>
                        <a:t>truffle, web3, mysql2</a:t>
                      </a:r>
                      <a:endParaRPr lang="ko-KR" sz="23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146241" marR="146241" marT="0" marB="0"/>
                </a:tc>
                <a:extLst>
                  <a:ext uri="{0D108BD9-81ED-4DB2-BD59-A6C34878D82A}">
                    <a16:rowId xmlns:a16="http://schemas.microsoft.com/office/drawing/2014/main" val="2400953613"/>
                  </a:ext>
                </a:extLst>
              </a:tr>
            </a:tbl>
          </a:graphicData>
        </a:graphic>
      </p:graphicFrame>
    </p:spTree>
    <p:extLst>
      <p:ext uri="{BB962C8B-B14F-4D97-AF65-F5344CB8AC3E}">
        <p14:creationId xmlns:p14="http://schemas.microsoft.com/office/powerpoint/2010/main" val="804776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CA3CC8-30A0-1EAE-3960-C3F400293133}"/>
              </a:ext>
            </a:extLst>
          </p:cNvPr>
          <p:cNvSpPr>
            <a:spLocks noGrp="1"/>
          </p:cNvSpPr>
          <p:nvPr>
            <p:ph type="title"/>
          </p:nvPr>
        </p:nvSpPr>
        <p:spPr/>
        <p:txBody>
          <a:bodyPr/>
          <a:lstStyle/>
          <a:p>
            <a:r>
              <a:rPr lang="ko-KR" altLang="en-US" dirty="0"/>
              <a:t>블록체인</a:t>
            </a:r>
          </a:p>
        </p:txBody>
      </p:sp>
      <p:pic>
        <p:nvPicPr>
          <p:cNvPr id="7" name="내용 개체 틀 6">
            <a:extLst>
              <a:ext uri="{FF2B5EF4-FFF2-40B4-BE49-F238E27FC236}">
                <a16:creationId xmlns:a16="http://schemas.microsoft.com/office/drawing/2014/main" id="{A8610A3A-24EA-E5E7-8156-B91E3FD36AF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200"/>
          <a:stretch/>
        </p:blipFill>
        <p:spPr bwMode="auto">
          <a:xfrm>
            <a:off x="2419382" y="365126"/>
            <a:ext cx="8995378" cy="61277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7436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제목 1">
            <a:extLst>
              <a:ext uri="{FF2B5EF4-FFF2-40B4-BE49-F238E27FC236}">
                <a16:creationId xmlns:a16="http://schemas.microsoft.com/office/drawing/2014/main" id="{6ED2F2CB-FE6A-5721-7CB0-D4AD9F66D7D3}"/>
              </a:ext>
            </a:extLst>
          </p:cNvPr>
          <p:cNvSpPr>
            <a:spLocks noGrp="1"/>
          </p:cNvSpPr>
          <p:nvPr>
            <p:ph type="title"/>
          </p:nvPr>
        </p:nvSpPr>
        <p:spPr>
          <a:xfrm>
            <a:off x="543351" y="936135"/>
            <a:ext cx="5552649" cy="5157049"/>
          </a:xfrm>
        </p:spPr>
        <p:txBody>
          <a:bodyPr anchor="ctr">
            <a:normAutofit/>
          </a:bodyPr>
          <a:lstStyle/>
          <a:p>
            <a:r>
              <a:rPr lang="ko-KR" altLang="en-US" sz="4400" dirty="0" err="1"/>
              <a:t>솔리디티로</a:t>
            </a:r>
            <a:r>
              <a:rPr lang="ko-KR" altLang="en-US" sz="4400" dirty="0"/>
              <a:t> </a:t>
            </a:r>
            <a:br>
              <a:rPr lang="en-US" altLang="ko-KR" sz="4400" dirty="0"/>
            </a:br>
            <a:r>
              <a:rPr lang="ko-KR" altLang="en-US" sz="4400" dirty="0"/>
              <a:t>스마트 </a:t>
            </a:r>
            <a:r>
              <a:rPr lang="ko-KR" altLang="en-US" sz="4400" dirty="0" err="1"/>
              <a:t>컨트랙트</a:t>
            </a:r>
            <a:r>
              <a:rPr lang="ko-KR" altLang="en-US" sz="4400" dirty="0"/>
              <a:t> 작성</a:t>
            </a:r>
          </a:p>
        </p:txBody>
      </p:sp>
      <p:grpSp>
        <p:nvGrpSpPr>
          <p:cNvPr id="13"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graphicFrame>
        <p:nvGraphicFramePr>
          <p:cNvPr id="5" name="내용 개체 틀 2">
            <a:extLst>
              <a:ext uri="{FF2B5EF4-FFF2-40B4-BE49-F238E27FC236}">
                <a16:creationId xmlns:a16="http://schemas.microsoft.com/office/drawing/2014/main" id="{63A25D81-6BFE-C72D-14A2-87477DC8F16A}"/>
              </a:ext>
            </a:extLst>
          </p:cNvPr>
          <p:cNvGraphicFramePr>
            <a:graphicFrameLocks noGrp="1"/>
          </p:cNvGraphicFramePr>
          <p:nvPr>
            <p:ph idx="1"/>
            <p:extLst>
              <p:ext uri="{D42A27DB-BD31-4B8C-83A1-F6EECF244321}">
                <p14:modId xmlns:p14="http://schemas.microsoft.com/office/powerpoint/2010/main" val="1500633549"/>
              </p:ext>
            </p:extLst>
          </p:nvPr>
        </p:nvGraphicFramePr>
        <p:xfrm>
          <a:off x="5544878" y="952022"/>
          <a:ext cx="5891471"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70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0">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5"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B41C91D9-C8DF-15DD-E074-55E68C17D5C2}"/>
              </a:ext>
            </a:extLst>
          </p:cNvPr>
          <p:cNvSpPr>
            <a:spLocks noGrp="1"/>
          </p:cNvSpPr>
          <p:nvPr>
            <p:ph type="title"/>
          </p:nvPr>
        </p:nvSpPr>
        <p:spPr>
          <a:xfrm>
            <a:off x="770878" y="952023"/>
            <a:ext cx="10773422" cy="1797530"/>
          </a:xfrm>
        </p:spPr>
        <p:txBody>
          <a:bodyPr anchor="t">
            <a:normAutofit/>
          </a:bodyPr>
          <a:lstStyle/>
          <a:p>
            <a:r>
              <a:rPr lang="ko-KR" altLang="en-US" sz="4400" dirty="0"/>
              <a:t>평가</a:t>
            </a:r>
          </a:p>
        </p:txBody>
      </p:sp>
      <p:graphicFrame>
        <p:nvGraphicFramePr>
          <p:cNvPr id="32" name="내용 개체 틀 2">
            <a:extLst>
              <a:ext uri="{FF2B5EF4-FFF2-40B4-BE49-F238E27FC236}">
                <a16:creationId xmlns:a16="http://schemas.microsoft.com/office/drawing/2014/main" id="{7AAE3D2C-7D7F-1113-3DBC-D5B7C1880062}"/>
              </a:ext>
            </a:extLst>
          </p:cNvPr>
          <p:cNvGraphicFramePr>
            <a:graphicFrameLocks noGrp="1"/>
          </p:cNvGraphicFramePr>
          <p:nvPr>
            <p:ph idx="1"/>
            <p:extLst>
              <p:ext uri="{D42A27DB-BD31-4B8C-83A1-F6EECF244321}">
                <p14:modId xmlns:p14="http://schemas.microsoft.com/office/powerpoint/2010/main" val="3693917928"/>
              </p:ext>
            </p:extLst>
          </p:nvPr>
        </p:nvGraphicFramePr>
        <p:xfrm>
          <a:off x="777875" y="2886075"/>
          <a:ext cx="10658475" cy="329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3519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0"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31" name="Oval 30">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F4CF9B07-E562-B859-A0D3-589785381A98}"/>
              </a:ext>
            </a:extLst>
          </p:cNvPr>
          <p:cNvSpPr>
            <a:spLocks noGrp="1"/>
          </p:cNvSpPr>
          <p:nvPr>
            <p:ph type="title"/>
          </p:nvPr>
        </p:nvSpPr>
        <p:spPr>
          <a:xfrm>
            <a:off x="770878" y="952023"/>
            <a:ext cx="10773422" cy="1797530"/>
          </a:xfrm>
        </p:spPr>
        <p:txBody>
          <a:bodyPr anchor="t">
            <a:normAutofit/>
          </a:bodyPr>
          <a:lstStyle/>
          <a:p>
            <a:r>
              <a:rPr lang="ko-KR" altLang="en-US" sz="4400" dirty="0"/>
              <a:t>결론</a:t>
            </a:r>
          </a:p>
        </p:txBody>
      </p:sp>
      <p:graphicFrame>
        <p:nvGraphicFramePr>
          <p:cNvPr id="22" name="내용 개체 틀 3">
            <a:extLst>
              <a:ext uri="{FF2B5EF4-FFF2-40B4-BE49-F238E27FC236}">
                <a16:creationId xmlns:a16="http://schemas.microsoft.com/office/drawing/2014/main" id="{50B7A044-B58A-5881-1C66-025C0B1E80CC}"/>
              </a:ext>
            </a:extLst>
          </p:cNvPr>
          <p:cNvGraphicFramePr>
            <a:graphicFrameLocks noGrp="1"/>
          </p:cNvGraphicFramePr>
          <p:nvPr>
            <p:ph idx="1"/>
            <p:extLst>
              <p:ext uri="{D42A27DB-BD31-4B8C-83A1-F6EECF244321}">
                <p14:modId xmlns:p14="http://schemas.microsoft.com/office/powerpoint/2010/main" val="2803727565"/>
              </p:ext>
            </p:extLst>
          </p:nvPr>
        </p:nvGraphicFramePr>
        <p:xfrm>
          <a:off x="777875" y="2886075"/>
          <a:ext cx="10658475" cy="329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5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9">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11">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38" name="Freeform: Shape 13">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39"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40" name="Oval 16">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17">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8">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9">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0">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388C33A5-43CD-D47E-600D-9C6234BE869F}"/>
              </a:ext>
            </a:extLst>
          </p:cNvPr>
          <p:cNvSpPr>
            <a:spLocks noGrp="1"/>
          </p:cNvSpPr>
          <p:nvPr>
            <p:ph type="title"/>
          </p:nvPr>
        </p:nvSpPr>
        <p:spPr>
          <a:xfrm>
            <a:off x="770878" y="952022"/>
            <a:ext cx="2862591" cy="5157049"/>
          </a:xfrm>
        </p:spPr>
        <p:txBody>
          <a:bodyPr anchor="ctr">
            <a:normAutofit/>
          </a:bodyPr>
          <a:lstStyle/>
          <a:p>
            <a:r>
              <a:rPr lang="ko-KR" altLang="en-US" sz="4400"/>
              <a:t>향후 연구 방향</a:t>
            </a:r>
          </a:p>
        </p:txBody>
      </p:sp>
      <p:graphicFrame>
        <p:nvGraphicFramePr>
          <p:cNvPr id="5" name="내용 개체 틀 2">
            <a:extLst>
              <a:ext uri="{FF2B5EF4-FFF2-40B4-BE49-F238E27FC236}">
                <a16:creationId xmlns:a16="http://schemas.microsoft.com/office/drawing/2014/main" id="{739767F3-8B65-9679-9FE9-364C94F630AC}"/>
              </a:ext>
            </a:extLst>
          </p:cNvPr>
          <p:cNvGraphicFramePr>
            <a:graphicFrameLocks noGrp="1"/>
          </p:cNvGraphicFramePr>
          <p:nvPr>
            <p:ph idx="1"/>
            <p:extLst>
              <p:ext uri="{D42A27DB-BD31-4B8C-83A1-F6EECF244321}">
                <p14:modId xmlns:p14="http://schemas.microsoft.com/office/powerpoint/2010/main" val="449698600"/>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9955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83A878-1D5B-A37F-28EC-613A63EF738B}"/>
              </a:ext>
            </a:extLst>
          </p:cNvPr>
          <p:cNvSpPr>
            <a:spLocks noGrp="1"/>
          </p:cNvSpPr>
          <p:nvPr>
            <p:ph type="title"/>
          </p:nvPr>
        </p:nvSpPr>
        <p:spPr/>
        <p:txBody>
          <a:bodyPr/>
          <a:lstStyle/>
          <a:p>
            <a:r>
              <a:rPr lang="ko-KR" altLang="en-US" dirty="0"/>
              <a:t>개발 일정</a:t>
            </a:r>
          </a:p>
        </p:txBody>
      </p:sp>
      <p:graphicFrame>
        <p:nvGraphicFramePr>
          <p:cNvPr id="6" name="내용 개체 틀 5">
            <a:extLst>
              <a:ext uri="{FF2B5EF4-FFF2-40B4-BE49-F238E27FC236}">
                <a16:creationId xmlns:a16="http://schemas.microsoft.com/office/drawing/2014/main" id="{6164FA19-263B-C595-9113-A44F2251EE50}"/>
              </a:ext>
            </a:extLst>
          </p:cNvPr>
          <p:cNvGraphicFramePr>
            <a:graphicFrameLocks noGrp="1"/>
          </p:cNvGraphicFramePr>
          <p:nvPr>
            <p:ph idx="1"/>
            <p:extLst>
              <p:ext uri="{D42A27DB-BD31-4B8C-83A1-F6EECF244321}">
                <p14:modId xmlns:p14="http://schemas.microsoft.com/office/powerpoint/2010/main" val="1662484885"/>
              </p:ext>
            </p:extLst>
          </p:nvPr>
        </p:nvGraphicFramePr>
        <p:xfrm>
          <a:off x="657413" y="2001871"/>
          <a:ext cx="10778928" cy="3815715"/>
        </p:xfrm>
        <a:graphic>
          <a:graphicData uri="http://schemas.openxmlformats.org/drawingml/2006/table">
            <a:tbl>
              <a:tblPr firstRow="1" firstCol="1"/>
              <a:tblGrid>
                <a:gridCol w="1402616">
                  <a:extLst>
                    <a:ext uri="{9D8B030D-6E8A-4147-A177-3AD203B41FA5}">
                      <a16:colId xmlns:a16="http://schemas.microsoft.com/office/drawing/2014/main" val="3238766387"/>
                    </a:ext>
                  </a:extLst>
                </a:gridCol>
                <a:gridCol w="426196">
                  <a:extLst>
                    <a:ext uri="{9D8B030D-6E8A-4147-A177-3AD203B41FA5}">
                      <a16:colId xmlns:a16="http://schemas.microsoft.com/office/drawing/2014/main" val="1158838576"/>
                    </a:ext>
                  </a:extLst>
                </a:gridCol>
                <a:gridCol w="426196">
                  <a:extLst>
                    <a:ext uri="{9D8B030D-6E8A-4147-A177-3AD203B41FA5}">
                      <a16:colId xmlns:a16="http://schemas.microsoft.com/office/drawing/2014/main" val="868080259"/>
                    </a:ext>
                  </a:extLst>
                </a:gridCol>
                <a:gridCol w="426196">
                  <a:extLst>
                    <a:ext uri="{9D8B030D-6E8A-4147-A177-3AD203B41FA5}">
                      <a16:colId xmlns:a16="http://schemas.microsoft.com/office/drawing/2014/main" val="1178242304"/>
                    </a:ext>
                  </a:extLst>
                </a:gridCol>
                <a:gridCol w="426196">
                  <a:extLst>
                    <a:ext uri="{9D8B030D-6E8A-4147-A177-3AD203B41FA5}">
                      <a16:colId xmlns:a16="http://schemas.microsoft.com/office/drawing/2014/main" val="1767727694"/>
                    </a:ext>
                  </a:extLst>
                </a:gridCol>
                <a:gridCol w="426196">
                  <a:extLst>
                    <a:ext uri="{9D8B030D-6E8A-4147-A177-3AD203B41FA5}">
                      <a16:colId xmlns:a16="http://schemas.microsoft.com/office/drawing/2014/main" val="469423990"/>
                    </a:ext>
                  </a:extLst>
                </a:gridCol>
                <a:gridCol w="426196">
                  <a:extLst>
                    <a:ext uri="{9D8B030D-6E8A-4147-A177-3AD203B41FA5}">
                      <a16:colId xmlns:a16="http://schemas.microsoft.com/office/drawing/2014/main" val="421978598"/>
                    </a:ext>
                  </a:extLst>
                </a:gridCol>
                <a:gridCol w="426196">
                  <a:extLst>
                    <a:ext uri="{9D8B030D-6E8A-4147-A177-3AD203B41FA5}">
                      <a16:colId xmlns:a16="http://schemas.microsoft.com/office/drawing/2014/main" val="2483615951"/>
                    </a:ext>
                  </a:extLst>
                </a:gridCol>
                <a:gridCol w="426196">
                  <a:extLst>
                    <a:ext uri="{9D8B030D-6E8A-4147-A177-3AD203B41FA5}">
                      <a16:colId xmlns:a16="http://schemas.microsoft.com/office/drawing/2014/main" val="3481282437"/>
                    </a:ext>
                  </a:extLst>
                </a:gridCol>
                <a:gridCol w="426196">
                  <a:extLst>
                    <a:ext uri="{9D8B030D-6E8A-4147-A177-3AD203B41FA5}">
                      <a16:colId xmlns:a16="http://schemas.microsoft.com/office/drawing/2014/main" val="2230188704"/>
                    </a:ext>
                  </a:extLst>
                </a:gridCol>
                <a:gridCol w="426196">
                  <a:extLst>
                    <a:ext uri="{9D8B030D-6E8A-4147-A177-3AD203B41FA5}">
                      <a16:colId xmlns:a16="http://schemas.microsoft.com/office/drawing/2014/main" val="2750073247"/>
                    </a:ext>
                  </a:extLst>
                </a:gridCol>
                <a:gridCol w="426196">
                  <a:extLst>
                    <a:ext uri="{9D8B030D-6E8A-4147-A177-3AD203B41FA5}">
                      <a16:colId xmlns:a16="http://schemas.microsoft.com/office/drawing/2014/main" val="4275811563"/>
                    </a:ext>
                  </a:extLst>
                </a:gridCol>
                <a:gridCol w="426196">
                  <a:extLst>
                    <a:ext uri="{9D8B030D-6E8A-4147-A177-3AD203B41FA5}">
                      <a16:colId xmlns:a16="http://schemas.microsoft.com/office/drawing/2014/main" val="4141054513"/>
                    </a:ext>
                  </a:extLst>
                </a:gridCol>
                <a:gridCol w="426196">
                  <a:extLst>
                    <a:ext uri="{9D8B030D-6E8A-4147-A177-3AD203B41FA5}">
                      <a16:colId xmlns:a16="http://schemas.microsoft.com/office/drawing/2014/main" val="689716941"/>
                    </a:ext>
                  </a:extLst>
                </a:gridCol>
                <a:gridCol w="426196">
                  <a:extLst>
                    <a:ext uri="{9D8B030D-6E8A-4147-A177-3AD203B41FA5}">
                      <a16:colId xmlns:a16="http://schemas.microsoft.com/office/drawing/2014/main" val="4103308867"/>
                    </a:ext>
                  </a:extLst>
                </a:gridCol>
                <a:gridCol w="426196">
                  <a:extLst>
                    <a:ext uri="{9D8B030D-6E8A-4147-A177-3AD203B41FA5}">
                      <a16:colId xmlns:a16="http://schemas.microsoft.com/office/drawing/2014/main" val="4122120888"/>
                    </a:ext>
                  </a:extLst>
                </a:gridCol>
                <a:gridCol w="426196">
                  <a:extLst>
                    <a:ext uri="{9D8B030D-6E8A-4147-A177-3AD203B41FA5}">
                      <a16:colId xmlns:a16="http://schemas.microsoft.com/office/drawing/2014/main" val="2259029179"/>
                    </a:ext>
                  </a:extLst>
                </a:gridCol>
                <a:gridCol w="426196">
                  <a:extLst>
                    <a:ext uri="{9D8B030D-6E8A-4147-A177-3AD203B41FA5}">
                      <a16:colId xmlns:a16="http://schemas.microsoft.com/office/drawing/2014/main" val="2056406099"/>
                    </a:ext>
                  </a:extLst>
                </a:gridCol>
                <a:gridCol w="426196">
                  <a:extLst>
                    <a:ext uri="{9D8B030D-6E8A-4147-A177-3AD203B41FA5}">
                      <a16:colId xmlns:a16="http://schemas.microsoft.com/office/drawing/2014/main" val="2452658538"/>
                    </a:ext>
                  </a:extLst>
                </a:gridCol>
                <a:gridCol w="426196">
                  <a:extLst>
                    <a:ext uri="{9D8B030D-6E8A-4147-A177-3AD203B41FA5}">
                      <a16:colId xmlns:a16="http://schemas.microsoft.com/office/drawing/2014/main" val="3911180332"/>
                    </a:ext>
                  </a:extLst>
                </a:gridCol>
                <a:gridCol w="426196">
                  <a:extLst>
                    <a:ext uri="{9D8B030D-6E8A-4147-A177-3AD203B41FA5}">
                      <a16:colId xmlns:a16="http://schemas.microsoft.com/office/drawing/2014/main" val="2702722572"/>
                    </a:ext>
                  </a:extLst>
                </a:gridCol>
                <a:gridCol w="426196">
                  <a:extLst>
                    <a:ext uri="{9D8B030D-6E8A-4147-A177-3AD203B41FA5}">
                      <a16:colId xmlns:a16="http://schemas.microsoft.com/office/drawing/2014/main" val="3609289660"/>
                    </a:ext>
                  </a:extLst>
                </a:gridCol>
                <a:gridCol w="426196">
                  <a:extLst>
                    <a:ext uri="{9D8B030D-6E8A-4147-A177-3AD203B41FA5}">
                      <a16:colId xmlns:a16="http://schemas.microsoft.com/office/drawing/2014/main" val="2631852061"/>
                    </a:ext>
                  </a:extLst>
                </a:gridCol>
              </a:tblGrid>
              <a:tr h="221615">
                <a:tc rowSpan="2">
                  <a:txBody>
                    <a:bodyPr/>
                    <a:lstStyle/>
                    <a:p>
                      <a:pPr algn="ctr" latinLnBrk="1">
                        <a:lnSpc>
                          <a:spcPct val="107000"/>
                        </a:lnSpc>
                        <a:spcAft>
                          <a:spcPts val="800"/>
                        </a:spcAft>
                      </a:pPr>
                      <a:r>
                        <a:rPr lang="ko-KR"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업무</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gridSpan="4">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2</a:t>
                      </a:r>
                      <a:r>
                        <a:rPr lang="ko-KR"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월</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just" latinLnBrk="1">
                        <a:lnSpc>
                          <a:spcPct val="107000"/>
                        </a:lnSpc>
                        <a:spcAft>
                          <a:spcPts val="800"/>
                        </a:spcAft>
                      </a:pPr>
                      <a:r>
                        <a:rPr lang="en-US" sz="1000" kern="10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3</a:t>
                      </a:r>
                      <a:r>
                        <a:rPr lang="ko-KR" sz="1000" kern="10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월</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5">
                  <a:txBody>
                    <a:bodyPr/>
                    <a:lstStyle/>
                    <a:p>
                      <a:pPr algn="just" latinLnBrk="1">
                        <a:lnSpc>
                          <a:spcPct val="107000"/>
                        </a:lnSpc>
                        <a:spcAft>
                          <a:spcPts val="800"/>
                        </a:spcAft>
                      </a:pPr>
                      <a:r>
                        <a:rPr lang="en-US" sz="1000" kern="10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4</a:t>
                      </a:r>
                      <a:r>
                        <a:rPr lang="ko-KR" sz="1000" kern="10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월</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just" latinLnBrk="1">
                        <a:lnSpc>
                          <a:spcPct val="107000"/>
                        </a:lnSpc>
                        <a:spcAft>
                          <a:spcPts val="800"/>
                        </a:spcAft>
                      </a:pPr>
                      <a:r>
                        <a:rPr lang="en-US" sz="1000" kern="10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5</a:t>
                      </a:r>
                      <a:r>
                        <a:rPr lang="ko-KR" sz="1000" kern="10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월</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5">
                  <a:txBody>
                    <a:bodyPr/>
                    <a:lstStyle/>
                    <a:p>
                      <a:pPr algn="just" latinLnBrk="1">
                        <a:lnSpc>
                          <a:spcPct val="107000"/>
                        </a:lnSpc>
                        <a:spcAft>
                          <a:spcPts val="800"/>
                        </a:spcAft>
                      </a:pPr>
                      <a:r>
                        <a:rPr lang="en-US" sz="1000" kern="10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6</a:t>
                      </a:r>
                      <a:r>
                        <a:rPr lang="ko-KR" sz="1000" kern="10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월</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7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752310758"/>
                  </a:ext>
                </a:extLst>
              </a:tr>
              <a:tr h="226060">
                <a:tc vMerge="1">
                  <a:txBody>
                    <a:bodyPr/>
                    <a:lstStyle/>
                    <a:p>
                      <a:pPr latinLnBrk="1"/>
                      <a:endParaRPr lang="ko-KR" altLang="en-US"/>
                    </a:p>
                  </a:txBody>
                  <a:tcPr/>
                </a:tc>
                <a:tc>
                  <a:txBody>
                    <a:bodyPr/>
                    <a:lstStyle/>
                    <a:p>
                      <a:pPr algn="just" latinLnBrk="1">
                        <a:lnSpc>
                          <a:spcPct val="107000"/>
                        </a:lnSpc>
                        <a:spcAft>
                          <a:spcPts val="800"/>
                        </a:spcAft>
                      </a:pPr>
                      <a:r>
                        <a:rPr lang="en-US" sz="1000" kern="10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1</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2</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3</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4</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1</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2</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3</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4</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1</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2</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3</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4</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5</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1</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2</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3</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4</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1</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2</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3</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4</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just" latinLnBrk="1">
                        <a:lnSpc>
                          <a:spcPct val="107000"/>
                        </a:lnSpc>
                        <a:spcAft>
                          <a:spcPts val="800"/>
                        </a:spcAft>
                      </a:pPr>
                      <a:r>
                        <a:rPr lang="en-US" sz="1000" kern="100" dirty="0">
                          <a:solidFill>
                            <a:srgbClr val="FFFFFF"/>
                          </a:solidFill>
                          <a:effectLst/>
                          <a:latin typeface="맑은 고딕" panose="020B0503020000020004" pitchFamily="50" charset="-127"/>
                          <a:ea typeface="맑은 고딕" panose="020B0503020000020004" pitchFamily="50" charset="-127"/>
                          <a:cs typeface="Times New Roman" panose="02020603050405020304" pitchFamily="18" charset="0"/>
                        </a:rPr>
                        <a:t>5</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551892238"/>
                  </a:ext>
                </a:extLst>
              </a:tr>
              <a:tr h="198120">
                <a:tc>
                  <a:txBody>
                    <a:bodyPr/>
                    <a:lstStyle/>
                    <a:p>
                      <a:pPr algn="just" latinLnBrk="1">
                        <a:lnSpc>
                          <a:spcPct val="107000"/>
                        </a:lnSpc>
                        <a:spcAft>
                          <a:spcPts val="800"/>
                        </a:spcAft>
                      </a:pPr>
                      <a:r>
                        <a:rPr lang="ko-KR" sz="800" kern="100" dirty="0">
                          <a:effectLst/>
                          <a:latin typeface="맑은 고딕" panose="020B0503020000020004" pitchFamily="50" charset="-127"/>
                          <a:ea typeface="맑은 고딕" panose="020B0503020000020004" pitchFamily="50" charset="-127"/>
                          <a:cs typeface="Times New Roman" panose="02020603050405020304" pitchFamily="18" charset="0"/>
                        </a:rPr>
                        <a:t>지도교수 상담 및</a:t>
                      </a:r>
                      <a:r>
                        <a:rPr lang="en-US" altLang="ko-KR" sz="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sz="800" kern="100" dirty="0">
                          <a:effectLst/>
                          <a:latin typeface="맑은 고딕" panose="020B0503020000020004" pitchFamily="50" charset="-127"/>
                          <a:ea typeface="맑은 고딕" panose="020B0503020000020004" pitchFamily="50" charset="-127"/>
                          <a:cs typeface="Times New Roman" panose="02020603050405020304" pitchFamily="18" charset="0"/>
                        </a:rPr>
                        <a:t>멘토 매칭</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4683248"/>
                  </a:ext>
                </a:extLst>
              </a:tr>
              <a:tr h="198120">
                <a:tc>
                  <a:txBody>
                    <a:bodyPr/>
                    <a:lstStyle/>
                    <a:p>
                      <a:pPr algn="just" latinLnBrk="1">
                        <a:lnSpc>
                          <a:spcPct val="107000"/>
                        </a:lnSpc>
                        <a:spcAft>
                          <a:spcPts val="800"/>
                        </a:spcAft>
                      </a:pPr>
                      <a:r>
                        <a:rPr lang="ko-KR" sz="900" kern="100" dirty="0">
                          <a:effectLst/>
                          <a:latin typeface="맑은 고딕" panose="020B0503020000020004" pitchFamily="50" charset="-127"/>
                          <a:ea typeface="맑은 고딕" panose="020B0503020000020004" pitchFamily="50" charset="-127"/>
                          <a:cs typeface="Times New Roman" panose="02020603050405020304" pitchFamily="18" charset="0"/>
                        </a:rPr>
                        <a:t>착수보고서</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0399275"/>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이더리움 학습</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466735"/>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웹 설계</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5481327"/>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서버 설계</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3823459"/>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데이터베이스 설계</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4326517"/>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학습 컨텐츠 제작</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7851928"/>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중간보고서</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6035753"/>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웹 개발</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268654"/>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서버 개발</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4289343"/>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스마트 컨트랙트 설계</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126052"/>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기능</a:t>
                      </a:r>
                      <a:r>
                        <a:rPr lang="en-US" sz="9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통합 테스트</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7181803"/>
                  </a:ext>
                </a:extLst>
              </a:tr>
              <a:tr h="198120">
                <a:tc>
                  <a:txBody>
                    <a:bodyPr/>
                    <a:lstStyle/>
                    <a:p>
                      <a:pPr algn="just" latinLnBrk="1">
                        <a:lnSpc>
                          <a:spcPct val="107000"/>
                        </a:lnSpc>
                        <a:spcAft>
                          <a:spcPts val="800"/>
                        </a:spcAft>
                      </a:pPr>
                      <a:r>
                        <a:rPr lang="ko-KR" sz="900" kern="100" spc="75">
                          <a:effectLst/>
                          <a:latin typeface="맑은 고딕" panose="020B0503020000020004" pitchFamily="50" charset="-127"/>
                          <a:ea typeface="맑은 고딕" panose="020B0503020000020004" pitchFamily="50" charset="-127"/>
                          <a:cs typeface="Times New Roman" panose="02020603050405020304" pitchFamily="18" charset="0"/>
                        </a:rPr>
                        <a:t>스마트 컨트랙트 개발</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902164"/>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추가 연구</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2315201"/>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최종보고서</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2087502"/>
                  </a:ext>
                </a:extLst>
              </a:tr>
              <a:tr h="198120">
                <a:tc>
                  <a:txBody>
                    <a:bodyPr/>
                    <a:lstStyle/>
                    <a:p>
                      <a:pPr algn="just" latinLnBrk="1">
                        <a:lnSpc>
                          <a:spcPct val="107000"/>
                        </a:lnSpc>
                        <a:spcAft>
                          <a:spcPts val="800"/>
                        </a:spcAft>
                      </a:pP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최종 발표</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2905136"/>
                  </a:ext>
                </a:extLst>
              </a:tr>
              <a:tr h="198120">
                <a:tc>
                  <a:txBody>
                    <a:bodyPr/>
                    <a:lstStyle/>
                    <a:p>
                      <a:pPr algn="just" latinLnBrk="1">
                        <a:lnSpc>
                          <a:spcPct val="107000"/>
                        </a:lnSpc>
                        <a:spcAft>
                          <a:spcPts val="800"/>
                        </a:spcAft>
                      </a:pPr>
                      <a:r>
                        <a:rPr lang="en-US" sz="900" kern="100">
                          <a:effectLst/>
                          <a:latin typeface="맑은 고딕" panose="020B0503020000020004" pitchFamily="50" charset="-127"/>
                          <a:ea typeface="맑은 고딕" panose="020B0503020000020004" pitchFamily="50" charset="-127"/>
                          <a:cs typeface="Times New Roman" panose="02020603050405020304" pitchFamily="18" charset="0"/>
                        </a:rPr>
                        <a:t>SW </a:t>
                      </a:r>
                      <a:r>
                        <a:rPr lang="ko-KR" sz="900" kern="100">
                          <a:effectLst/>
                          <a:latin typeface="맑은 고딕" panose="020B0503020000020004" pitchFamily="50" charset="-127"/>
                          <a:ea typeface="맑은 고딕" panose="020B0503020000020004" pitchFamily="50" charset="-127"/>
                          <a:cs typeface="Times New Roman" panose="02020603050405020304" pitchFamily="18" charset="0"/>
                        </a:rPr>
                        <a:t>등록</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lnSpc>
                          <a:spcPct val="107000"/>
                        </a:lnSpc>
                        <a:spcAft>
                          <a:spcPts val="800"/>
                        </a:spcAft>
                      </a:pPr>
                      <a:r>
                        <a:rPr lang="en-US" sz="10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sz="11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2683728527"/>
                  </a:ext>
                </a:extLst>
              </a:tr>
            </a:tbl>
          </a:graphicData>
        </a:graphic>
      </p:graphicFrame>
    </p:spTree>
    <p:extLst>
      <p:ext uri="{BB962C8B-B14F-4D97-AF65-F5344CB8AC3E}">
        <p14:creationId xmlns:p14="http://schemas.microsoft.com/office/powerpoint/2010/main" val="3485687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0"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31" name="Oval 30">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38B7DBC5-DB7D-67D9-A4CC-5B24927897E2}"/>
              </a:ext>
            </a:extLst>
          </p:cNvPr>
          <p:cNvSpPr>
            <a:spLocks noGrp="1"/>
          </p:cNvSpPr>
          <p:nvPr>
            <p:ph type="title"/>
          </p:nvPr>
        </p:nvSpPr>
        <p:spPr>
          <a:xfrm>
            <a:off x="426273" y="740789"/>
            <a:ext cx="10773422" cy="1797530"/>
          </a:xfrm>
        </p:spPr>
        <p:txBody>
          <a:bodyPr anchor="t">
            <a:normAutofit/>
          </a:bodyPr>
          <a:lstStyle/>
          <a:p>
            <a:r>
              <a:rPr lang="ko-KR" altLang="en-US" sz="4400" dirty="0"/>
              <a:t>역할 분담</a:t>
            </a:r>
          </a:p>
        </p:txBody>
      </p:sp>
      <p:graphicFrame>
        <p:nvGraphicFramePr>
          <p:cNvPr id="4" name="내용 개체 틀 3">
            <a:extLst>
              <a:ext uri="{FF2B5EF4-FFF2-40B4-BE49-F238E27FC236}">
                <a16:creationId xmlns:a16="http://schemas.microsoft.com/office/drawing/2014/main" id="{5C15FF56-1671-CE14-84AC-FEC1451CFE84}"/>
              </a:ext>
            </a:extLst>
          </p:cNvPr>
          <p:cNvGraphicFramePr>
            <a:graphicFrameLocks noGrp="1"/>
          </p:cNvGraphicFramePr>
          <p:nvPr>
            <p:ph idx="1"/>
            <p:extLst>
              <p:ext uri="{D42A27DB-BD31-4B8C-83A1-F6EECF244321}">
                <p14:modId xmlns:p14="http://schemas.microsoft.com/office/powerpoint/2010/main" val="3088721447"/>
              </p:ext>
            </p:extLst>
          </p:nvPr>
        </p:nvGraphicFramePr>
        <p:xfrm>
          <a:off x="3140089" y="827594"/>
          <a:ext cx="8394983" cy="4930354"/>
        </p:xfrm>
        <a:graphic>
          <a:graphicData uri="http://schemas.openxmlformats.org/drawingml/2006/table">
            <a:tbl>
              <a:tblPr firstRow="1" firstCol="1" bandRow="1">
                <a:tableStyleId>{3B4B98B0-60AC-42C2-AFA5-B58CD77FA1E5}</a:tableStyleId>
              </a:tblPr>
              <a:tblGrid>
                <a:gridCol w="1145669">
                  <a:extLst>
                    <a:ext uri="{9D8B030D-6E8A-4147-A177-3AD203B41FA5}">
                      <a16:colId xmlns:a16="http://schemas.microsoft.com/office/drawing/2014/main" val="1733698508"/>
                    </a:ext>
                  </a:extLst>
                </a:gridCol>
                <a:gridCol w="7249314">
                  <a:extLst>
                    <a:ext uri="{9D8B030D-6E8A-4147-A177-3AD203B41FA5}">
                      <a16:colId xmlns:a16="http://schemas.microsoft.com/office/drawing/2014/main" val="1111226581"/>
                    </a:ext>
                  </a:extLst>
                </a:gridCol>
              </a:tblGrid>
              <a:tr h="215694">
                <a:tc>
                  <a:txBody>
                    <a:bodyPr/>
                    <a:lstStyle/>
                    <a:p>
                      <a:pPr algn="l" latinLnBrk="1">
                        <a:lnSpc>
                          <a:spcPct val="107000"/>
                        </a:lnSpc>
                        <a:spcAft>
                          <a:spcPts val="800"/>
                        </a:spcAft>
                      </a:pPr>
                      <a:r>
                        <a:rPr lang="ko-KR" sz="1600" kern="0">
                          <a:effectLst/>
                        </a:rPr>
                        <a:t>이름</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57649" marR="57649" marT="0" marB="0"/>
                </a:tc>
                <a:tc>
                  <a:txBody>
                    <a:bodyPr/>
                    <a:lstStyle/>
                    <a:p>
                      <a:pPr algn="l" latinLnBrk="1">
                        <a:lnSpc>
                          <a:spcPct val="107000"/>
                        </a:lnSpc>
                        <a:spcAft>
                          <a:spcPts val="800"/>
                        </a:spcAft>
                      </a:pPr>
                      <a:r>
                        <a:rPr lang="ko-KR" sz="1600" kern="0">
                          <a:effectLst/>
                        </a:rPr>
                        <a:t>역할</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57649" marR="57649" marT="0" marB="0"/>
                </a:tc>
                <a:extLst>
                  <a:ext uri="{0D108BD9-81ED-4DB2-BD59-A6C34878D82A}">
                    <a16:rowId xmlns:a16="http://schemas.microsoft.com/office/drawing/2014/main" val="425116992"/>
                  </a:ext>
                </a:extLst>
              </a:tr>
              <a:tr h="1782976">
                <a:tc>
                  <a:txBody>
                    <a:bodyPr/>
                    <a:lstStyle/>
                    <a:p>
                      <a:pPr algn="l" latinLnBrk="1">
                        <a:lnSpc>
                          <a:spcPct val="107000"/>
                        </a:lnSpc>
                        <a:spcAft>
                          <a:spcPts val="800"/>
                        </a:spcAft>
                      </a:pPr>
                      <a:r>
                        <a:rPr lang="ko-KR" sz="1600" kern="0">
                          <a:effectLst/>
                        </a:rPr>
                        <a:t>이승윤</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57649" marR="57649" marT="0" marB="0"/>
                </a:tc>
                <a:tc>
                  <a:txBody>
                    <a:bodyPr/>
                    <a:lstStyle/>
                    <a:p>
                      <a:pPr algn="l" latinLnBrk="1">
                        <a:lnSpc>
                          <a:spcPct val="107000"/>
                        </a:lnSpc>
                        <a:spcAft>
                          <a:spcPts val="800"/>
                        </a:spcAft>
                      </a:pPr>
                      <a:r>
                        <a:rPr lang="ko-KR" sz="1600" kern="0" dirty="0">
                          <a:effectLst/>
                        </a:rPr>
                        <a:t>서버</a:t>
                      </a:r>
                      <a:r>
                        <a:rPr lang="en-US" sz="1600" kern="0" dirty="0">
                          <a:effectLst/>
                        </a:rPr>
                        <a:t>, </a:t>
                      </a:r>
                      <a:r>
                        <a:rPr lang="ko-KR" sz="1600" kern="0" dirty="0">
                          <a:effectLst/>
                        </a:rPr>
                        <a:t>데이터베이스</a:t>
                      </a:r>
                      <a:r>
                        <a:rPr lang="en-US" sz="1600" kern="0" dirty="0">
                          <a:effectLst/>
                        </a:rPr>
                        <a:t>, API </a:t>
                      </a:r>
                      <a:r>
                        <a:rPr lang="ko-KR" sz="1600" kern="0" dirty="0">
                          <a:effectLst/>
                        </a:rPr>
                        <a:t>설계</a:t>
                      </a:r>
                      <a:endParaRPr lang="ko-KR" sz="1600" kern="100" dirty="0">
                        <a:effectLst/>
                      </a:endParaRPr>
                    </a:p>
                    <a:p>
                      <a:pPr algn="l" latinLnBrk="1">
                        <a:lnSpc>
                          <a:spcPct val="107000"/>
                        </a:lnSpc>
                        <a:spcAft>
                          <a:spcPts val="800"/>
                        </a:spcAft>
                      </a:pPr>
                      <a:r>
                        <a:rPr lang="ko-KR" sz="1600" kern="0" dirty="0">
                          <a:effectLst/>
                        </a:rPr>
                        <a:t>로컬 및 원격 서버 구축</a:t>
                      </a:r>
                      <a:endParaRPr lang="ko-KR" sz="1600" kern="100" dirty="0">
                        <a:effectLst/>
                      </a:endParaRPr>
                    </a:p>
                    <a:p>
                      <a:pPr algn="l" latinLnBrk="1">
                        <a:lnSpc>
                          <a:spcPct val="107000"/>
                        </a:lnSpc>
                        <a:spcAft>
                          <a:spcPts val="800"/>
                        </a:spcAft>
                      </a:pPr>
                      <a:r>
                        <a:rPr lang="ko-KR" sz="1600" kern="0" dirty="0">
                          <a:effectLst/>
                        </a:rPr>
                        <a:t>데이터베이스 구축</a:t>
                      </a:r>
                      <a:endParaRPr lang="ko-KR" sz="1600" kern="100" dirty="0">
                        <a:effectLst/>
                      </a:endParaRPr>
                    </a:p>
                    <a:p>
                      <a:pPr algn="l" latinLnBrk="1">
                        <a:lnSpc>
                          <a:spcPct val="107000"/>
                        </a:lnSpc>
                        <a:spcAft>
                          <a:spcPts val="800"/>
                        </a:spcAft>
                      </a:pPr>
                      <a:r>
                        <a:rPr lang="en-US" sz="1600" kern="0" dirty="0">
                          <a:effectLst/>
                        </a:rPr>
                        <a:t>API </a:t>
                      </a:r>
                      <a:r>
                        <a:rPr lang="ko-KR" sz="1600" kern="0" dirty="0">
                          <a:effectLst/>
                        </a:rPr>
                        <a:t>제작</a:t>
                      </a:r>
                      <a:r>
                        <a:rPr lang="en-US" altLang="ko-KR" sz="1600" kern="100" dirty="0">
                          <a:effectLst/>
                        </a:rPr>
                        <a:t>, </a:t>
                      </a:r>
                      <a:r>
                        <a:rPr lang="ko-KR" sz="1600" kern="0" dirty="0">
                          <a:effectLst/>
                        </a:rPr>
                        <a:t>연동</a:t>
                      </a:r>
                      <a:r>
                        <a:rPr lang="en-US" altLang="ko-KR" sz="1600" kern="0" dirty="0">
                          <a:effectLst/>
                        </a:rPr>
                        <a:t>,</a:t>
                      </a:r>
                      <a:r>
                        <a:rPr lang="ko-KR" sz="1600" kern="0" dirty="0">
                          <a:effectLst/>
                        </a:rPr>
                        <a:t> 테스트</a:t>
                      </a:r>
                      <a:endParaRPr lang="ko-KR" sz="1600" kern="100" dirty="0">
                        <a:effectLst/>
                      </a:endParaRPr>
                    </a:p>
                    <a:p>
                      <a:pPr algn="l" latinLnBrk="1">
                        <a:lnSpc>
                          <a:spcPct val="107000"/>
                        </a:lnSpc>
                        <a:spcAft>
                          <a:spcPts val="800"/>
                        </a:spcAft>
                      </a:pPr>
                      <a:r>
                        <a:rPr lang="ko-KR" sz="1600" kern="0" dirty="0" err="1">
                          <a:effectLst/>
                        </a:rPr>
                        <a:t>이더리움</a:t>
                      </a:r>
                      <a:r>
                        <a:rPr lang="ko-KR" sz="1600" kern="0" dirty="0">
                          <a:effectLst/>
                        </a:rPr>
                        <a:t> 탈중앙화 분산 어플리케이션</a:t>
                      </a:r>
                      <a:r>
                        <a:rPr lang="en-US" sz="1600" kern="0" dirty="0">
                          <a:effectLst/>
                        </a:rPr>
                        <a:t>(</a:t>
                      </a:r>
                      <a:r>
                        <a:rPr lang="en-US" sz="1600" kern="0" dirty="0" err="1">
                          <a:effectLst/>
                        </a:rPr>
                        <a:t>dApp</a:t>
                      </a:r>
                      <a:r>
                        <a:rPr lang="en-US" sz="1600" kern="0" dirty="0">
                          <a:effectLst/>
                        </a:rPr>
                        <a:t>) </a:t>
                      </a:r>
                      <a:r>
                        <a:rPr lang="ko-KR" sz="1600" kern="0" dirty="0">
                          <a:effectLst/>
                        </a:rPr>
                        <a:t>개발</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57649" marR="57649" marT="0" marB="0"/>
                </a:tc>
                <a:extLst>
                  <a:ext uri="{0D108BD9-81ED-4DB2-BD59-A6C34878D82A}">
                    <a16:rowId xmlns:a16="http://schemas.microsoft.com/office/drawing/2014/main" val="2348042568"/>
                  </a:ext>
                </a:extLst>
              </a:tr>
              <a:tr h="819292">
                <a:tc>
                  <a:txBody>
                    <a:bodyPr/>
                    <a:lstStyle/>
                    <a:p>
                      <a:pPr algn="l" latinLnBrk="1">
                        <a:lnSpc>
                          <a:spcPct val="107000"/>
                        </a:lnSpc>
                        <a:spcAft>
                          <a:spcPts val="800"/>
                        </a:spcAft>
                      </a:pPr>
                      <a:r>
                        <a:rPr lang="ko-KR" sz="1600" kern="0">
                          <a:effectLst/>
                        </a:rPr>
                        <a:t>심재영</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57649" marR="57649" marT="0" marB="0"/>
                </a:tc>
                <a:tc>
                  <a:txBody>
                    <a:bodyPr/>
                    <a:lstStyle/>
                    <a:p>
                      <a:pPr algn="l" latinLnBrk="1">
                        <a:lnSpc>
                          <a:spcPct val="107000"/>
                        </a:lnSpc>
                        <a:spcAft>
                          <a:spcPts val="800"/>
                        </a:spcAft>
                      </a:pPr>
                      <a:r>
                        <a:rPr lang="en-US" sz="1600" kern="0" dirty="0">
                          <a:effectLst/>
                        </a:rPr>
                        <a:t>UI </a:t>
                      </a:r>
                      <a:r>
                        <a:rPr lang="ko-KR" sz="1600" kern="0" dirty="0">
                          <a:effectLst/>
                        </a:rPr>
                        <a:t>디자인</a:t>
                      </a:r>
                      <a:endParaRPr lang="ko-KR" sz="1600" kern="100" dirty="0">
                        <a:effectLst/>
                      </a:endParaRPr>
                    </a:p>
                    <a:p>
                      <a:pPr algn="l" latinLnBrk="1">
                        <a:lnSpc>
                          <a:spcPct val="107000"/>
                        </a:lnSpc>
                        <a:spcAft>
                          <a:spcPts val="800"/>
                        </a:spcAft>
                      </a:pPr>
                      <a:r>
                        <a:rPr lang="ko-KR" sz="1600" kern="0" dirty="0">
                          <a:effectLst/>
                        </a:rPr>
                        <a:t>학습 데이터 생성</a:t>
                      </a:r>
                      <a:endParaRPr lang="ko-KR" sz="1600" kern="100" dirty="0">
                        <a:effectLst/>
                      </a:endParaRPr>
                    </a:p>
                    <a:p>
                      <a:pPr algn="l" latinLnBrk="1">
                        <a:lnSpc>
                          <a:spcPct val="107000"/>
                        </a:lnSpc>
                        <a:spcAft>
                          <a:spcPts val="800"/>
                        </a:spcAft>
                      </a:pPr>
                      <a:r>
                        <a:rPr lang="ko-KR" sz="1600" kern="0" dirty="0">
                          <a:effectLst/>
                        </a:rPr>
                        <a:t>이미지 제작</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57649" marR="57649" marT="0" marB="0"/>
                </a:tc>
                <a:extLst>
                  <a:ext uri="{0D108BD9-81ED-4DB2-BD59-A6C34878D82A}">
                    <a16:rowId xmlns:a16="http://schemas.microsoft.com/office/drawing/2014/main" val="2631648818"/>
                  </a:ext>
                </a:extLst>
              </a:tr>
              <a:tr h="819292">
                <a:tc>
                  <a:txBody>
                    <a:bodyPr/>
                    <a:lstStyle/>
                    <a:p>
                      <a:pPr algn="l" latinLnBrk="1">
                        <a:lnSpc>
                          <a:spcPct val="107000"/>
                        </a:lnSpc>
                        <a:spcAft>
                          <a:spcPts val="800"/>
                        </a:spcAft>
                      </a:pPr>
                      <a:r>
                        <a:rPr lang="ko-KR" sz="1600" kern="0">
                          <a:effectLst/>
                        </a:rPr>
                        <a:t>김유미</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57649" marR="57649" marT="0" marB="0"/>
                </a:tc>
                <a:tc>
                  <a:txBody>
                    <a:bodyPr/>
                    <a:lstStyle/>
                    <a:p>
                      <a:pPr algn="l" latinLnBrk="1">
                        <a:lnSpc>
                          <a:spcPct val="107000"/>
                        </a:lnSpc>
                        <a:spcAft>
                          <a:spcPts val="800"/>
                        </a:spcAft>
                      </a:pPr>
                      <a:r>
                        <a:rPr lang="en-US" sz="1600" kern="0" dirty="0">
                          <a:effectLst/>
                        </a:rPr>
                        <a:t>UI </a:t>
                      </a:r>
                      <a:r>
                        <a:rPr lang="ko-KR" sz="1600" kern="0" dirty="0">
                          <a:effectLst/>
                        </a:rPr>
                        <a:t>디자인</a:t>
                      </a:r>
                      <a:endParaRPr lang="ko-KR" sz="1600" kern="100" dirty="0">
                        <a:effectLst/>
                      </a:endParaRPr>
                    </a:p>
                    <a:p>
                      <a:pPr algn="l" latinLnBrk="1">
                        <a:lnSpc>
                          <a:spcPct val="107000"/>
                        </a:lnSpc>
                        <a:spcAft>
                          <a:spcPts val="800"/>
                        </a:spcAft>
                      </a:pPr>
                      <a:r>
                        <a:rPr lang="ko-KR" sz="1600" kern="0" dirty="0">
                          <a:effectLst/>
                        </a:rPr>
                        <a:t>웹 레이아웃</a:t>
                      </a:r>
                      <a:r>
                        <a:rPr lang="en-US" altLang="ko-KR" sz="1600" kern="0" dirty="0">
                          <a:effectLst/>
                        </a:rPr>
                        <a:t> </a:t>
                      </a:r>
                      <a:r>
                        <a:rPr lang="ko-KR" altLang="en-US" sz="1600" kern="0" dirty="0">
                          <a:effectLst/>
                        </a:rPr>
                        <a:t>설계 및</a:t>
                      </a:r>
                      <a:r>
                        <a:rPr lang="ko-KR" sz="1600" kern="0" dirty="0">
                          <a:effectLst/>
                        </a:rPr>
                        <a:t> 구현</a:t>
                      </a:r>
                      <a:endParaRPr lang="ko-KR" sz="1600" kern="100" dirty="0">
                        <a:effectLst/>
                      </a:endParaRPr>
                    </a:p>
                    <a:p>
                      <a:pPr algn="l" latinLnBrk="1">
                        <a:lnSpc>
                          <a:spcPct val="107000"/>
                        </a:lnSpc>
                        <a:spcAft>
                          <a:spcPts val="800"/>
                        </a:spcAft>
                      </a:pPr>
                      <a:r>
                        <a:rPr lang="ko-KR" sz="1600" kern="0" dirty="0">
                          <a:effectLst/>
                        </a:rPr>
                        <a:t>서버와 </a:t>
                      </a:r>
                      <a:r>
                        <a:rPr lang="en-US" sz="1600" kern="0" dirty="0">
                          <a:effectLst/>
                        </a:rPr>
                        <a:t>API </a:t>
                      </a:r>
                      <a:r>
                        <a:rPr lang="ko-KR" sz="1600" kern="0" dirty="0">
                          <a:effectLst/>
                        </a:rPr>
                        <a:t>연동 및 테스트</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57649" marR="57649" marT="0" marB="0"/>
                </a:tc>
                <a:extLst>
                  <a:ext uri="{0D108BD9-81ED-4DB2-BD59-A6C34878D82A}">
                    <a16:rowId xmlns:a16="http://schemas.microsoft.com/office/drawing/2014/main" val="4233936482"/>
                  </a:ext>
                </a:extLst>
              </a:tr>
              <a:tr h="819292">
                <a:tc>
                  <a:txBody>
                    <a:bodyPr/>
                    <a:lstStyle/>
                    <a:p>
                      <a:pPr algn="l" latinLnBrk="1">
                        <a:lnSpc>
                          <a:spcPct val="107000"/>
                        </a:lnSpc>
                        <a:spcAft>
                          <a:spcPts val="800"/>
                        </a:spcAft>
                      </a:pPr>
                      <a:r>
                        <a:rPr lang="ko-KR" sz="1600" kern="0">
                          <a:effectLst/>
                        </a:rPr>
                        <a:t>공통</a:t>
                      </a:r>
                      <a:endParaRPr lang="ko-KR" sz="1600" kern="10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57649" marR="57649" marT="0" marB="0"/>
                </a:tc>
                <a:tc>
                  <a:txBody>
                    <a:bodyPr/>
                    <a:lstStyle/>
                    <a:p>
                      <a:pPr algn="l" latinLnBrk="1">
                        <a:lnSpc>
                          <a:spcPct val="107000"/>
                        </a:lnSpc>
                        <a:spcAft>
                          <a:spcPts val="800"/>
                        </a:spcAft>
                      </a:pPr>
                      <a:r>
                        <a:rPr lang="ko-KR" sz="1600" kern="0" dirty="0">
                          <a:effectLst/>
                        </a:rPr>
                        <a:t>블록체인</a:t>
                      </a:r>
                      <a:r>
                        <a:rPr lang="en-US" sz="1600" kern="0" dirty="0">
                          <a:effectLst/>
                        </a:rPr>
                        <a:t>, </a:t>
                      </a:r>
                      <a:r>
                        <a:rPr lang="ko-KR" sz="1600" kern="0" dirty="0" err="1">
                          <a:effectLst/>
                        </a:rPr>
                        <a:t>이더리움</a:t>
                      </a:r>
                      <a:r>
                        <a:rPr lang="ko-KR" sz="1600" kern="0" dirty="0">
                          <a:effectLst/>
                        </a:rPr>
                        <a:t> 학습</a:t>
                      </a:r>
                      <a:r>
                        <a:rPr lang="en-US" sz="1600" kern="0" dirty="0">
                          <a:effectLst/>
                        </a:rPr>
                        <a:t>/</a:t>
                      </a:r>
                      <a:r>
                        <a:rPr lang="ko-KR" sz="1600" kern="0" dirty="0">
                          <a:effectLst/>
                        </a:rPr>
                        <a:t>연구</a:t>
                      </a:r>
                      <a:endParaRPr lang="ko-KR" sz="1600" kern="100" dirty="0">
                        <a:effectLst/>
                      </a:endParaRPr>
                    </a:p>
                    <a:p>
                      <a:pPr algn="l" latinLnBrk="1">
                        <a:lnSpc>
                          <a:spcPct val="107000"/>
                        </a:lnSpc>
                        <a:spcAft>
                          <a:spcPts val="800"/>
                        </a:spcAft>
                      </a:pPr>
                      <a:r>
                        <a:rPr lang="ko-KR" sz="1600" kern="0" dirty="0">
                          <a:effectLst/>
                        </a:rPr>
                        <a:t>웹 페이지 레이아웃 설계</a:t>
                      </a:r>
                      <a:endParaRPr lang="ko-KR" sz="1600" kern="100" dirty="0">
                        <a:effectLst/>
                      </a:endParaRPr>
                    </a:p>
                    <a:p>
                      <a:pPr algn="l" latinLnBrk="1">
                        <a:lnSpc>
                          <a:spcPct val="107000"/>
                        </a:lnSpc>
                        <a:spcAft>
                          <a:spcPts val="800"/>
                        </a:spcAft>
                      </a:pPr>
                      <a:r>
                        <a:rPr lang="ko-KR" sz="1600" kern="0" dirty="0">
                          <a:effectLst/>
                        </a:rPr>
                        <a:t>개발 환경 설정</a:t>
                      </a:r>
                      <a:endParaRPr 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marL="57649" marR="57649" marT="0" marB="0"/>
                </a:tc>
                <a:extLst>
                  <a:ext uri="{0D108BD9-81ED-4DB2-BD59-A6C34878D82A}">
                    <a16:rowId xmlns:a16="http://schemas.microsoft.com/office/drawing/2014/main" val="3121060524"/>
                  </a:ext>
                </a:extLst>
              </a:tr>
            </a:tbl>
          </a:graphicData>
        </a:graphic>
      </p:graphicFrame>
    </p:spTree>
    <p:extLst>
      <p:ext uri="{BB962C8B-B14F-4D97-AF65-F5344CB8AC3E}">
        <p14:creationId xmlns:p14="http://schemas.microsoft.com/office/powerpoint/2010/main" val="1128320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92F5BF-9B19-4AA1-9CFD-668C68E89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38F725B-F103-44AE-A014-C549F832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 name="Freeform: Shape 12">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F5A61916-5232-4B70-82EC-D57A132B45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784496" cy="6421669"/>
            <a:chOff x="9951383" y="299808"/>
            <a:chExt cx="1784496" cy="6421669"/>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9438" y="429897"/>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7586B588-34AE-DF9D-218C-55C8B66C568D}"/>
              </a:ext>
            </a:extLst>
          </p:cNvPr>
          <p:cNvSpPr>
            <a:spLocks noGrp="1"/>
          </p:cNvSpPr>
          <p:nvPr>
            <p:ph type="title"/>
          </p:nvPr>
        </p:nvSpPr>
        <p:spPr>
          <a:xfrm>
            <a:off x="7129599" y="952022"/>
            <a:ext cx="4606280" cy="5157049"/>
          </a:xfrm>
        </p:spPr>
        <p:txBody>
          <a:bodyPr anchor="ctr">
            <a:normAutofit/>
          </a:bodyPr>
          <a:lstStyle/>
          <a:p>
            <a:r>
              <a:rPr lang="ko-KR" altLang="en-US" sz="4400"/>
              <a:t>필요성</a:t>
            </a:r>
          </a:p>
        </p:txBody>
      </p:sp>
      <p:graphicFrame>
        <p:nvGraphicFramePr>
          <p:cNvPr id="5" name="내용 개체 틀 2">
            <a:extLst>
              <a:ext uri="{FF2B5EF4-FFF2-40B4-BE49-F238E27FC236}">
                <a16:creationId xmlns:a16="http://schemas.microsoft.com/office/drawing/2014/main" id="{44FF5D20-9CBE-142F-2B02-3D3559779B5F}"/>
              </a:ext>
            </a:extLst>
          </p:cNvPr>
          <p:cNvGraphicFramePr>
            <a:graphicFrameLocks noGrp="1"/>
          </p:cNvGraphicFramePr>
          <p:nvPr>
            <p:ph idx="1"/>
            <p:extLst>
              <p:ext uri="{D42A27DB-BD31-4B8C-83A1-F6EECF244321}">
                <p14:modId xmlns:p14="http://schemas.microsoft.com/office/powerpoint/2010/main" val="4193151237"/>
              </p:ext>
            </p:extLst>
          </p:nvPr>
        </p:nvGraphicFramePr>
        <p:xfrm>
          <a:off x="340692" y="413175"/>
          <a:ext cx="5776500" cy="5695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9111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23" name="Oval 2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3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3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4" name="Freeform: Shape 3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7" name="Freeform: Shape 3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36" name="Oval 3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9" name="Rectangle 3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내용 개체 틀 12">
            <a:extLst>
              <a:ext uri="{FF2B5EF4-FFF2-40B4-BE49-F238E27FC236}">
                <a16:creationId xmlns:a16="http://schemas.microsoft.com/office/drawing/2014/main" id="{D9D75815-6250-17C5-71E9-B3D574F21CA7}"/>
              </a:ext>
            </a:extLst>
          </p:cNvPr>
          <p:cNvPicPr>
            <a:picLocks noGrp="1" noChangeAspect="1"/>
          </p:cNvPicPr>
          <p:nvPr>
            <p:ph idx="1"/>
          </p:nvPr>
        </p:nvPicPr>
        <p:blipFill rotWithShape="1">
          <a:blip r:embed="rId3">
            <a:alphaModFix/>
          </a:blip>
          <a:srcRect l="3074" r="3171" b="-1"/>
          <a:stretch/>
        </p:blipFill>
        <p:spPr>
          <a:xfrm>
            <a:off x="1524" y="10"/>
            <a:ext cx="12188952" cy="6857990"/>
          </a:xfrm>
          <a:prstGeom prst="rect">
            <a:avLst/>
          </a:prstGeom>
        </p:spPr>
      </p:pic>
      <p:sp>
        <p:nvSpPr>
          <p:cNvPr id="41" name="Rectangle 40">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6B4F19D-3AEA-CE3C-7B85-6432CD880CFC}"/>
              </a:ext>
            </a:extLst>
          </p:cNvPr>
          <p:cNvSpPr>
            <a:spLocks noGrp="1"/>
          </p:cNvSpPr>
          <p:nvPr>
            <p:ph type="title"/>
          </p:nvPr>
        </p:nvSpPr>
        <p:spPr>
          <a:xfrm>
            <a:off x="777240" y="565846"/>
            <a:ext cx="4887458" cy="3610622"/>
          </a:xfrm>
        </p:spPr>
        <p:txBody>
          <a:bodyPr vert="horz" lIns="91440" tIns="45720" rIns="91440" bIns="45720" rtlCol="0" anchor="b">
            <a:normAutofit/>
          </a:bodyPr>
          <a:lstStyle/>
          <a:p>
            <a:pPr>
              <a:lnSpc>
                <a:spcPct val="90000"/>
              </a:lnSpc>
            </a:pPr>
            <a:r>
              <a:rPr lang="ko-KR" altLang="en-US" sz="6000">
                <a:solidFill>
                  <a:srgbClr val="FFFFFF"/>
                </a:solidFill>
              </a:rPr>
              <a:t>산학협력 활동내용</a:t>
            </a:r>
          </a:p>
        </p:txBody>
      </p:sp>
      <p:grpSp>
        <p:nvGrpSpPr>
          <p:cNvPr id="43" name="Group 42">
            <a:extLst>
              <a:ext uri="{FF2B5EF4-FFF2-40B4-BE49-F238E27FC236}">
                <a16:creationId xmlns:a16="http://schemas.microsoft.com/office/drawing/2014/main" id="{AFCA5498-D019-48A6-B194-72CE1ABB0B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64840" y="236341"/>
            <a:ext cx="2727160" cy="6621659"/>
            <a:chOff x="9464840" y="236341"/>
            <a:chExt cx="2727160" cy="6621659"/>
          </a:xfrm>
        </p:grpSpPr>
        <p:sp>
          <p:nvSpPr>
            <p:cNvPr id="44" name="Oval 43">
              <a:extLst>
                <a:ext uri="{FF2B5EF4-FFF2-40B4-BE49-F238E27FC236}">
                  <a16:creationId xmlns:a16="http://schemas.microsoft.com/office/drawing/2014/main" id="{880BC69F-2340-4181-ADB9-8B7434E96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68D1539-E8D8-4BDB-9061-190D14341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90FDF91-C6ED-4CDD-9F62-ABFA2C8E8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38B5A1D-024A-4BFB-A608-C68DA71B1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38C5DD2-94C4-4737-B4BC-7A35DAB85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804505C-24F5-486F-8661-8249FBD4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77CC497-AB04-4BBC-A3CB-6EFF95AF0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BD149070-8E66-48F1-948D-17A50C52D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3083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86C501-6005-F021-D41A-BC51D48B0633}"/>
              </a:ext>
            </a:extLst>
          </p:cNvPr>
          <p:cNvSpPr>
            <a:spLocks noGrp="1"/>
          </p:cNvSpPr>
          <p:nvPr>
            <p:ph type="title"/>
          </p:nvPr>
        </p:nvSpPr>
        <p:spPr/>
        <p:txBody>
          <a:bodyPr/>
          <a:lstStyle/>
          <a:p>
            <a:r>
              <a:rPr lang="ko-KR" altLang="en-US"/>
              <a:t>산학협력 활동내용</a:t>
            </a:r>
            <a:endParaRPr lang="ko-KR" altLang="en-US" dirty="0"/>
          </a:p>
        </p:txBody>
      </p:sp>
      <p:sp>
        <p:nvSpPr>
          <p:cNvPr id="3" name="내용 개체 틀 2">
            <a:extLst>
              <a:ext uri="{FF2B5EF4-FFF2-40B4-BE49-F238E27FC236}">
                <a16:creationId xmlns:a16="http://schemas.microsoft.com/office/drawing/2014/main" id="{791A1E26-EE24-83DE-039B-66ABA5991180}"/>
              </a:ext>
            </a:extLst>
          </p:cNvPr>
          <p:cNvSpPr>
            <a:spLocks noGrp="1"/>
          </p:cNvSpPr>
          <p:nvPr>
            <p:ph idx="1"/>
          </p:nvPr>
        </p:nvSpPr>
        <p:spPr/>
        <p:txBody>
          <a:bodyPr/>
          <a:lstStyle/>
          <a:p>
            <a:r>
              <a:rPr lang="ko-KR" altLang="en-US"/>
              <a:t>일정 계획적인 부분</a:t>
            </a:r>
            <a:endParaRPr lang="en-US" altLang="ko-KR"/>
          </a:p>
          <a:p>
            <a:r>
              <a:rPr lang="ko-KR" altLang="en-US"/>
              <a:t>보고서 내용 첨삭</a:t>
            </a:r>
            <a:endParaRPr lang="en-US" altLang="ko-KR"/>
          </a:p>
          <a:p>
            <a:r>
              <a:rPr lang="ko-KR" altLang="en-US"/>
              <a:t>프로젝트 진행도 확인</a:t>
            </a:r>
            <a:endParaRPr lang="ko-KR" altLang="en-US" dirty="0"/>
          </a:p>
        </p:txBody>
      </p:sp>
      <p:pic>
        <p:nvPicPr>
          <p:cNvPr id="7" name="그림 6">
            <a:extLst>
              <a:ext uri="{FF2B5EF4-FFF2-40B4-BE49-F238E27FC236}">
                <a16:creationId xmlns:a16="http://schemas.microsoft.com/office/drawing/2014/main" id="{8846CC69-E354-A381-9D05-62181EF1E596}"/>
              </a:ext>
            </a:extLst>
          </p:cNvPr>
          <p:cNvPicPr>
            <a:picLocks noChangeAspect="1"/>
          </p:cNvPicPr>
          <p:nvPr/>
        </p:nvPicPr>
        <p:blipFill>
          <a:blip r:embed="rId3"/>
          <a:stretch>
            <a:fillRect/>
          </a:stretch>
        </p:blipFill>
        <p:spPr>
          <a:xfrm>
            <a:off x="7141106" y="365125"/>
            <a:ext cx="4295244" cy="6335486"/>
          </a:xfrm>
          <a:prstGeom prst="rect">
            <a:avLst/>
          </a:prstGeom>
        </p:spPr>
      </p:pic>
    </p:spTree>
    <p:extLst>
      <p:ext uri="{BB962C8B-B14F-4D97-AF65-F5344CB8AC3E}">
        <p14:creationId xmlns:p14="http://schemas.microsoft.com/office/powerpoint/2010/main" val="4078919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3"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34" name="Oval 33">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631" t="30907" r="23362" b="17441"/>
          <a:stretch/>
        </p:blipFill>
        <p:spPr>
          <a:xfrm>
            <a:off x="9573575" y="-4327"/>
            <a:ext cx="2668147" cy="2375897"/>
          </a:xfrm>
          <a:prstGeom prst="rect">
            <a:avLst/>
          </a:prstGeom>
        </p:spPr>
      </p:pic>
      <p:sp>
        <p:nvSpPr>
          <p:cNvPr id="2" name="제목 1">
            <a:extLst>
              <a:ext uri="{FF2B5EF4-FFF2-40B4-BE49-F238E27FC236}">
                <a16:creationId xmlns:a16="http://schemas.microsoft.com/office/drawing/2014/main" id="{9F68DC7A-23ED-1E5D-AEB3-938F8A11A20B}"/>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lnSpc>
                <a:spcPct val="90000"/>
              </a:lnSpc>
            </a:pPr>
            <a:r>
              <a:rPr lang="ko-KR" altLang="en-US" sz="8000" dirty="0"/>
              <a:t>감사합니다</a:t>
            </a:r>
            <a:r>
              <a:rPr lang="en-US" altLang="ko-KR" sz="8000" dirty="0"/>
              <a:t>!</a:t>
            </a:r>
          </a:p>
        </p:txBody>
      </p:sp>
      <p:pic>
        <p:nvPicPr>
          <p:cNvPr id="49" name="Graphic 48">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399" y="319698"/>
            <a:ext cx="2037600" cy="2037600"/>
          </a:xfrm>
          <a:prstGeom prst="rect">
            <a:avLst/>
          </a:prstGeom>
        </p:spPr>
      </p:pic>
      <p:sp>
        <p:nvSpPr>
          <p:cNvPr id="51"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l="45737" t="12146" r="12288" b="12942"/>
          <a:stretch/>
        </p:blipFill>
        <p:spPr>
          <a:xfrm>
            <a:off x="0" y="3409035"/>
            <a:ext cx="1633210" cy="2914772"/>
          </a:xfrm>
          <a:prstGeom prst="rect">
            <a:avLst/>
          </a:prstGeom>
        </p:spPr>
      </p:pic>
      <p:sp>
        <p:nvSpPr>
          <p:cNvPr id="55"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7" name="Graphic 56">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2099232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3"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34" name="Oval 33">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631" t="30907" r="23362" b="17441"/>
          <a:stretch/>
        </p:blipFill>
        <p:spPr>
          <a:xfrm>
            <a:off x="9573575" y="-4327"/>
            <a:ext cx="2668147" cy="2375897"/>
          </a:xfrm>
          <a:prstGeom prst="rect">
            <a:avLst/>
          </a:prstGeom>
        </p:spPr>
      </p:pic>
      <p:sp>
        <p:nvSpPr>
          <p:cNvPr id="2" name="제목 1">
            <a:extLst>
              <a:ext uri="{FF2B5EF4-FFF2-40B4-BE49-F238E27FC236}">
                <a16:creationId xmlns:a16="http://schemas.microsoft.com/office/drawing/2014/main" id="{1D2B8A3C-D767-BC31-D6E3-1932BA706ED4}"/>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lnSpc>
                <a:spcPct val="90000"/>
              </a:lnSpc>
            </a:pPr>
            <a:r>
              <a:rPr lang="ko-KR" altLang="en-US" dirty="0"/>
              <a:t>바름</a:t>
            </a:r>
            <a:endParaRPr lang="ko-KR" altLang="en-US"/>
          </a:p>
        </p:txBody>
      </p:sp>
      <p:sp>
        <p:nvSpPr>
          <p:cNvPr id="3" name="내용 개체 틀 2">
            <a:extLst>
              <a:ext uri="{FF2B5EF4-FFF2-40B4-BE49-F238E27FC236}">
                <a16:creationId xmlns:a16="http://schemas.microsoft.com/office/drawing/2014/main" id="{2647E600-2AB9-1AEA-9B54-BC59BBE48D63}"/>
              </a:ext>
            </a:extLst>
          </p:cNvPr>
          <p:cNvSpPr>
            <a:spLocks noGrp="1"/>
          </p:cNvSpPr>
          <p:nvPr>
            <p:ph idx="1"/>
          </p:nvPr>
        </p:nvSpPr>
        <p:spPr>
          <a:xfrm>
            <a:off x="2562606" y="3602038"/>
            <a:ext cx="7063739" cy="1655762"/>
          </a:xfrm>
        </p:spPr>
        <p:txBody>
          <a:bodyPr vert="horz" lIns="91440" tIns="45720" rIns="91440" bIns="45720" rtlCol="0">
            <a:normAutofit/>
          </a:bodyPr>
          <a:lstStyle/>
          <a:p>
            <a:pPr marL="0" indent="0" algn="ctr">
              <a:lnSpc>
                <a:spcPct val="90000"/>
              </a:lnSpc>
              <a:buNone/>
            </a:pPr>
            <a:r>
              <a:rPr lang="en-US" altLang="ko-KR" sz="2400"/>
              <a:t>QR</a:t>
            </a:r>
            <a:r>
              <a:rPr lang="ko-KR" altLang="en-US" sz="2400"/>
              <a:t>코드로 수강한 교육 과정을 한 번에 증명할 수 있는 블록체인 기반 학습 인증 서비스</a:t>
            </a:r>
          </a:p>
        </p:txBody>
      </p:sp>
      <p:pic>
        <p:nvPicPr>
          <p:cNvPr id="49" name="Graphic 48">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399" y="319698"/>
            <a:ext cx="2037600" cy="2037600"/>
          </a:xfrm>
          <a:prstGeom prst="rect">
            <a:avLst/>
          </a:prstGeom>
        </p:spPr>
      </p:pic>
      <p:sp>
        <p:nvSpPr>
          <p:cNvPr id="51"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l="45737" t="12146" r="12288" b="12942"/>
          <a:stretch/>
        </p:blipFill>
        <p:spPr>
          <a:xfrm>
            <a:off x="0" y="3409035"/>
            <a:ext cx="1633210" cy="2914772"/>
          </a:xfrm>
          <a:prstGeom prst="rect">
            <a:avLst/>
          </a:prstGeom>
        </p:spPr>
      </p:pic>
      <p:sp>
        <p:nvSpPr>
          <p:cNvPr id="55"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7" name="Graphic 56">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101049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2947EE29-361B-8F74-511A-FBDE46C54BC6}"/>
              </a:ext>
            </a:extLst>
          </p:cNvPr>
          <p:cNvSpPr>
            <a:spLocks noGrp="1"/>
          </p:cNvSpPr>
          <p:nvPr>
            <p:ph type="title"/>
          </p:nvPr>
        </p:nvSpPr>
        <p:spPr>
          <a:xfrm>
            <a:off x="770878" y="952022"/>
            <a:ext cx="2862591" cy="5157049"/>
          </a:xfrm>
        </p:spPr>
        <p:txBody>
          <a:bodyPr anchor="ctr">
            <a:normAutofit/>
          </a:bodyPr>
          <a:lstStyle/>
          <a:p>
            <a:r>
              <a:rPr lang="ko-KR" altLang="en-US" sz="4400" dirty="0"/>
              <a:t>바름의 목표</a:t>
            </a:r>
          </a:p>
        </p:txBody>
      </p:sp>
      <p:graphicFrame>
        <p:nvGraphicFramePr>
          <p:cNvPr id="5" name="내용 개체 틀 2">
            <a:extLst>
              <a:ext uri="{FF2B5EF4-FFF2-40B4-BE49-F238E27FC236}">
                <a16:creationId xmlns:a16="http://schemas.microsoft.com/office/drawing/2014/main" id="{7F893C9A-E6D1-26ED-5FD8-945CBE2B2743}"/>
              </a:ext>
            </a:extLst>
          </p:cNvPr>
          <p:cNvGraphicFramePr>
            <a:graphicFrameLocks noGrp="1"/>
          </p:cNvGraphicFramePr>
          <p:nvPr>
            <p:ph idx="1"/>
            <p:extLst>
              <p:ext uri="{D42A27DB-BD31-4B8C-83A1-F6EECF244321}">
                <p14:modId xmlns:p14="http://schemas.microsoft.com/office/powerpoint/2010/main" val="3626443386"/>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5430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3"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49"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제목 1">
            <a:extLst>
              <a:ext uri="{FF2B5EF4-FFF2-40B4-BE49-F238E27FC236}">
                <a16:creationId xmlns:a16="http://schemas.microsoft.com/office/drawing/2014/main" id="{27FB2CB5-E3EA-11CD-1191-0955262F5243}"/>
              </a:ext>
            </a:extLst>
          </p:cNvPr>
          <p:cNvSpPr>
            <a:spLocks noGrp="1"/>
          </p:cNvSpPr>
          <p:nvPr>
            <p:ph type="title"/>
          </p:nvPr>
        </p:nvSpPr>
        <p:spPr>
          <a:xfrm>
            <a:off x="770878" y="952022"/>
            <a:ext cx="2862591" cy="5157049"/>
          </a:xfrm>
        </p:spPr>
        <p:txBody>
          <a:bodyPr anchor="ctr">
            <a:normAutofit/>
          </a:bodyPr>
          <a:lstStyle/>
          <a:p>
            <a:r>
              <a:rPr lang="ko-KR" altLang="en-US" sz="4400" dirty="0"/>
              <a:t>요구 조건</a:t>
            </a:r>
          </a:p>
        </p:txBody>
      </p:sp>
      <p:graphicFrame>
        <p:nvGraphicFramePr>
          <p:cNvPr id="5" name="내용 개체 틀 2">
            <a:extLst>
              <a:ext uri="{FF2B5EF4-FFF2-40B4-BE49-F238E27FC236}">
                <a16:creationId xmlns:a16="http://schemas.microsoft.com/office/drawing/2014/main" id="{D9C781F1-B7A1-6687-DE3D-4E02742EB197}"/>
              </a:ext>
            </a:extLst>
          </p:cNvPr>
          <p:cNvGraphicFramePr>
            <a:graphicFrameLocks noGrp="1"/>
          </p:cNvGraphicFramePr>
          <p:nvPr>
            <p:ph idx="1"/>
            <p:extLst>
              <p:ext uri="{D42A27DB-BD31-4B8C-83A1-F6EECF244321}">
                <p14:modId xmlns:p14="http://schemas.microsoft.com/office/powerpoint/2010/main" val="1076869486"/>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7718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비디오 3" descr="텍스트, 실내이(가) 표시된 사진&#10;&#10;자동 생성된 설명">
            <a:extLst>
              <a:ext uri="{FF2B5EF4-FFF2-40B4-BE49-F238E27FC236}">
                <a16:creationId xmlns:a16="http://schemas.microsoft.com/office/drawing/2014/main" id="{B8F511A2-F328-F949-F234-F9DA6DC77E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3"/>
          <a:stretch/>
        </p:blipFill>
        <p:spPr>
          <a:xfrm>
            <a:off x="20" y="10"/>
            <a:ext cx="12191980" cy="6857990"/>
          </a:xfrm>
          <a:prstGeom prst="rect">
            <a:avLst/>
          </a:prstGeom>
        </p:spPr>
      </p:pic>
      <p:sp>
        <p:nvSpPr>
          <p:cNvPr id="31" name="Oval 30">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D7B9369-FCCD-25AE-C992-AB4F9FFBE480}"/>
              </a:ext>
            </a:extLst>
          </p:cNvPr>
          <p:cNvSpPr>
            <a:spLocks noGrp="1"/>
          </p:cNvSpPr>
          <p:nvPr>
            <p:ph type="title"/>
          </p:nvPr>
        </p:nvSpPr>
        <p:spPr>
          <a:xfrm>
            <a:off x="777240" y="3688205"/>
            <a:ext cx="8731683" cy="1160465"/>
          </a:xfrm>
        </p:spPr>
        <p:txBody>
          <a:bodyPr vert="horz" lIns="91440" tIns="45720" rIns="91440" bIns="45720" rtlCol="0" anchor="b">
            <a:normAutofit/>
          </a:bodyPr>
          <a:lstStyle/>
          <a:p>
            <a:pPr>
              <a:lnSpc>
                <a:spcPct val="90000"/>
              </a:lnSpc>
            </a:pPr>
            <a:r>
              <a:rPr lang="ko-KR" altLang="en-US" sz="6000">
                <a:solidFill>
                  <a:srgbClr val="FFFFFF"/>
                </a:solidFill>
              </a:rPr>
              <a:t>배경 지식</a:t>
            </a:r>
          </a:p>
        </p:txBody>
      </p:sp>
      <p:sp>
        <p:nvSpPr>
          <p:cNvPr id="51" name="Oval 50">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78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53C45C-2DFC-3718-F76E-4823CCBC6B18}"/>
              </a:ext>
            </a:extLst>
          </p:cNvPr>
          <p:cNvSpPr>
            <a:spLocks noGrp="1"/>
          </p:cNvSpPr>
          <p:nvPr>
            <p:ph type="title"/>
          </p:nvPr>
        </p:nvSpPr>
        <p:spPr/>
        <p:txBody>
          <a:bodyPr/>
          <a:lstStyle/>
          <a:p>
            <a:r>
              <a:rPr lang="ko-KR" altLang="en-US"/>
              <a:t>블록체인</a:t>
            </a:r>
            <a:endParaRPr lang="ko-KR" altLang="en-US" dirty="0"/>
          </a:p>
        </p:txBody>
      </p:sp>
      <p:sp>
        <p:nvSpPr>
          <p:cNvPr id="3" name="내용 개체 틀 2">
            <a:extLst>
              <a:ext uri="{FF2B5EF4-FFF2-40B4-BE49-F238E27FC236}">
                <a16:creationId xmlns:a16="http://schemas.microsoft.com/office/drawing/2014/main" id="{C8D6B64C-BA5B-EFE7-4EC5-7B53B1B43E38}"/>
              </a:ext>
            </a:extLst>
          </p:cNvPr>
          <p:cNvSpPr>
            <a:spLocks noGrp="1"/>
          </p:cNvSpPr>
          <p:nvPr>
            <p:ph idx="1"/>
          </p:nvPr>
        </p:nvSpPr>
        <p:spPr/>
        <p:txBody>
          <a:bodyPr/>
          <a:lstStyle/>
          <a:p>
            <a:r>
              <a:rPr lang="ko-KR" altLang="en-US" dirty="0"/>
              <a:t>거래내역을 묶어 블록을 구성하고 해시를 이용하여 블록을 체인처럼 연결하여 다수가 분산 저장하는 알고리즘</a:t>
            </a:r>
            <a:endParaRPr lang="en-US" altLang="ko-KR" dirty="0"/>
          </a:p>
          <a:p>
            <a:r>
              <a:rPr lang="ko-KR" altLang="en-US" dirty="0"/>
              <a:t>신뢰성</a:t>
            </a:r>
            <a:r>
              <a:rPr lang="en-US" altLang="ko-KR" dirty="0"/>
              <a:t>, </a:t>
            </a:r>
            <a:r>
              <a:rPr lang="ko-KR" altLang="en-US" dirty="0"/>
              <a:t>안전성</a:t>
            </a:r>
            <a:r>
              <a:rPr lang="en-US" altLang="ko-KR" dirty="0"/>
              <a:t>, </a:t>
            </a:r>
            <a:r>
              <a:rPr lang="ko-KR" altLang="en-US" dirty="0"/>
              <a:t>탈중앙화 특성</a:t>
            </a:r>
            <a:endParaRPr lang="en-US" altLang="ko-KR" dirty="0"/>
          </a:p>
          <a:p>
            <a:r>
              <a:rPr lang="ko-KR" altLang="en-US" dirty="0" err="1"/>
              <a:t>위변조</a:t>
            </a:r>
            <a:r>
              <a:rPr lang="ko-KR" altLang="en-US" dirty="0"/>
              <a:t> 불가</a:t>
            </a:r>
            <a:r>
              <a:rPr lang="en-US" altLang="ko-KR" dirty="0"/>
              <a:t>, </a:t>
            </a:r>
            <a:r>
              <a:rPr lang="ko-KR" altLang="en-US" dirty="0"/>
              <a:t>중개 기관 없이 신뢰 가능한 안전한 거래와 데이터 처리</a:t>
            </a:r>
            <a:endParaRPr lang="en-US" altLang="ko-KR" dirty="0"/>
          </a:p>
          <a:p>
            <a:r>
              <a:rPr lang="ko-KR" altLang="en-US" dirty="0"/>
              <a:t>교육 분야에 도입하여 데이터 안정성</a:t>
            </a:r>
            <a:r>
              <a:rPr lang="en-US" altLang="ko-KR" dirty="0"/>
              <a:t>, </a:t>
            </a:r>
            <a:r>
              <a:rPr lang="ko-KR" altLang="en-US" dirty="0"/>
              <a:t>투명성</a:t>
            </a:r>
            <a:r>
              <a:rPr lang="en-US" altLang="ko-KR" dirty="0"/>
              <a:t>, </a:t>
            </a:r>
            <a:r>
              <a:rPr lang="ko-KR" altLang="en-US" dirty="0"/>
              <a:t>형평성 문제 해결 가능</a:t>
            </a:r>
            <a:endParaRPr lang="en-US" altLang="ko-KR" dirty="0"/>
          </a:p>
          <a:p>
            <a:endParaRPr lang="ko-KR" altLang="en-US" dirty="0"/>
          </a:p>
        </p:txBody>
      </p:sp>
    </p:spTree>
    <p:extLst>
      <p:ext uri="{BB962C8B-B14F-4D97-AF65-F5344CB8AC3E}">
        <p14:creationId xmlns:p14="http://schemas.microsoft.com/office/powerpoint/2010/main" val="792345987"/>
      </p:ext>
    </p:extLst>
  </p:cSld>
  <p:clrMapOvr>
    <a:masterClrMapping/>
  </p:clrMapOvr>
</p:sld>
</file>

<file path=ppt/theme/theme1.xml><?xml version="1.0" encoding="utf-8"?>
<a:theme xmlns:a="http://schemas.openxmlformats.org/drawingml/2006/main" name="ConfettiVTI">
  <a:themeElements>
    <a:clrScheme name="AnalogousFromLightSeedRightStep">
      <a:dk1>
        <a:srgbClr val="000000"/>
      </a:dk1>
      <a:lt1>
        <a:srgbClr val="FFFFFF"/>
      </a:lt1>
      <a:dk2>
        <a:srgbClr val="412428"/>
      </a:dk2>
      <a:lt2>
        <a:srgbClr val="E2E8E7"/>
      </a:lt2>
      <a:accent1>
        <a:srgbClr val="C6969D"/>
      </a:accent1>
      <a:accent2>
        <a:srgbClr val="BA8F7F"/>
      </a:accent2>
      <a:accent3>
        <a:srgbClr val="B0A282"/>
      </a:accent3>
      <a:accent4>
        <a:srgbClr val="A2A873"/>
      </a:accent4>
      <a:accent5>
        <a:srgbClr val="94AA81"/>
      </a:accent5>
      <a:accent6>
        <a:srgbClr val="7BAF78"/>
      </a:accent6>
      <a:hlink>
        <a:srgbClr val="568E86"/>
      </a:hlink>
      <a:folHlink>
        <a:srgbClr val="7F7F7F"/>
      </a:folHlink>
    </a:clrScheme>
    <a:fontScheme name="Custom 10">
      <a:majorFont>
        <a:latin typeface="Microsoft GothicNeo"/>
        <a:ea typeface=""/>
        <a:cs typeface=""/>
      </a:majorFont>
      <a:minorFont>
        <a:latin typeface="Microsoft GothicNe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TotalTime>
  <Words>3214</Words>
  <Application>Microsoft Macintosh PowerPoint</Application>
  <PresentationFormat>와이드스크린</PresentationFormat>
  <Paragraphs>775</Paragraphs>
  <Slides>42</Slides>
  <Notes>41</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42</vt:i4>
      </vt:variant>
    </vt:vector>
  </HeadingPairs>
  <TitlesOfParts>
    <vt:vector size="48" baseType="lpstr">
      <vt:lpstr>맑은 고딕</vt:lpstr>
      <vt:lpstr>AvenirNext LT Pro Medium</vt:lpstr>
      <vt:lpstr>Microsoft GothicNeo</vt:lpstr>
      <vt:lpstr>Microsoft GothicNeo Light</vt:lpstr>
      <vt:lpstr>Arial</vt:lpstr>
      <vt:lpstr>ConfettiVTI</vt:lpstr>
      <vt:lpstr>이더리움 기반 학습 인증 서비스 “바름” 개발</vt:lpstr>
      <vt:lpstr>학습</vt:lpstr>
      <vt:lpstr>문제점</vt:lpstr>
      <vt:lpstr>필요성</vt:lpstr>
      <vt:lpstr>바름</vt:lpstr>
      <vt:lpstr>바름의 목표</vt:lpstr>
      <vt:lpstr>요구 조건</vt:lpstr>
      <vt:lpstr>배경 지식</vt:lpstr>
      <vt:lpstr>블록체인</vt:lpstr>
      <vt:lpstr>이더리움</vt:lpstr>
      <vt:lpstr>트러플과 가나슈</vt:lpstr>
      <vt:lpstr>QR코드</vt:lpstr>
      <vt:lpstr>요구사항</vt:lpstr>
      <vt:lpstr>QR코드로 한 번에 수강한 교육 과정을 증명</vt:lpstr>
      <vt:lpstr>서비스 사용 과정</vt:lpstr>
      <vt:lpstr>개발 환경</vt:lpstr>
      <vt:lpstr>시스템 구조</vt:lpstr>
      <vt:lpstr>웹</vt:lpstr>
      <vt:lpstr>페이지 구성</vt:lpstr>
      <vt:lpstr>메인</vt:lpstr>
      <vt:lpstr>로그인/회원가입</vt:lpstr>
      <vt:lpstr>강의 검색</vt:lpstr>
      <vt:lpstr>강의 정보</vt:lpstr>
      <vt:lpstr>강의 수강</vt:lpstr>
      <vt:lpstr>강의 공지사항</vt:lpstr>
      <vt:lpstr>마이페이지 – 수강 중</vt:lpstr>
      <vt:lpstr>마이페이지 – 수강 완료</vt:lpstr>
      <vt:lpstr>마이페이지 – 생성 강의</vt:lpstr>
      <vt:lpstr>강의 생성</vt:lpstr>
      <vt:lpstr>인증서</vt:lpstr>
      <vt:lpstr>API 서버</vt:lpstr>
      <vt:lpstr>API 서버</vt:lpstr>
      <vt:lpstr>블록체인</vt:lpstr>
      <vt:lpstr>솔리디티로  스마트 컨트랙트 작성</vt:lpstr>
      <vt:lpstr>평가</vt:lpstr>
      <vt:lpstr>결론</vt:lpstr>
      <vt:lpstr>향후 연구 방향</vt:lpstr>
      <vt:lpstr>개발 일정</vt:lpstr>
      <vt:lpstr>역할 분담</vt:lpstr>
      <vt:lpstr>산학협력 활동내용</vt:lpstr>
      <vt:lpstr>산학협력 활동내용</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이더리움 기반 학습 인증 서비스 “바름” 개발</dc:title>
  <dc:creator>이승윤</dc:creator>
  <cp:lastModifiedBy>심재영</cp:lastModifiedBy>
  <cp:revision>10</cp:revision>
  <dcterms:created xsi:type="dcterms:W3CDTF">2022-05-20T07:10:11Z</dcterms:created>
  <dcterms:modified xsi:type="dcterms:W3CDTF">2022-06-22T23:06:08Z</dcterms:modified>
</cp:coreProperties>
</file>